
<file path=[Content_Types].xml><?xml version="1.0" encoding="utf-8"?>
<Types xmlns="http://schemas.openxmlformats.org/package/2006/content-types">
  <Default Extension="png" ContentType="image/png"/>
  <Default Extension="jpeg" ContentType="image/jpeg"/>
  <Default Extension="wmf" ContentType="image/x-wmf"/>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heme/theme3.xml" ContentType="application/vnd.openxmlformats-officedocument.theme+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tags/tag1.xml" ContentType="application/vnd.openxmlformats-officedocument.presentationml.tags+xml"/>
  <Override PartName="/ppt/notesSlides/notesSlide15.xml" ContentType="application/vnd.openxmlformats-officedocument.presentationml.notesSlide+xml"/>
  <Override PartName="/ppt/tags/tag2.xml" ContentType="application/vnd.openxmlformats-officedocument.presentationml.tags+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73" r:id="rId2"/>
    <p:sldMasterId id="2147483685" r:id="rId3"/>
    <p:sldMasterId id="2147483697" r:id="rId4"/>
  </p:sldMasterIdLst>
  <p:notesMasterIdLst>
    <p:notesMasterId r:id="rId58"/>
  </p:notesMasterIdLst>
  <p:sldIdLst>
    <p:sldId id="257" r:id="rId5"/>
    <p:sldId id="258" r:id="rId6"/>
    <p:sldId id="259" r:id="rId7"/>
    <p:sldId id="260" r:id="rId8"/>
    <p:sldId id="261" r:id="rId9"/>
    <p:sldId id="262" r:id="rId10"/>
    <p:sldId id="263" r:id="rId11"/>
    <p:sldId id="264" r:id="rId12"/>
    <p:sldId id="265" r:id="rId13"/>
    <p:sldId id="266" r:id="rId14"/>
    <p:sldId id="267" r:id="rId15"/>
    <p:sldId id="268" r:id="rId16"/>
    <p:sldId id="269" r:id="rId17"/>
    <p:sldId id="270" r:id="rId18"/>
    <p:sldId id="271" r:id="rId19"/>
    <p:sldId id="272" r:id="rId20"/>
    <p:sldId id="273" r:id="rId21"/>
    <p:sldId id="274" r:id="rId22"/>
    <p:sldId id="275" r:id="rId23"/>
    <p:sldId id="276" r:id="rId24"/>
    <p:sldId id="277" r:id="rId25"/>
    <p:sldId id="278" r:id="rId26"/>
    <p:sldId id="279" r:id="rId27"/>
    <p:sldId id="280" r:id="rId28"/>
    <p:sldId id="281" r:id="rId29"/>
    <p:sldId id="282" r:id="rId30"/>
    <p:sldId id="283" r:id="rId31"/>
    <p:sldId id="284" r:id="rId32"/>
    <p:sldId id="285" r:id="rId33"/>
    <p:sldId id="286" r:id="rId34"/>
    <p:sldId id="287" r:id="rId35"/>
    <p:sldId id="288" r:id="rId36"/>
    <p:sldId id="289" r:id="rId37"/>
    <p:sldId id="290" r:id="rId38"/>
    <p:sldId id="291" r:id="rId39"/>
    <p:sldId id="292" r:id="rId40"/>
    <p:sldId id="293" r:id="rId41"/>
    <p:sldId id="294" r:id="rId42"/>
    <p:sldId id="295" r:id="rId43"/>
    <p:sldId id="296" r:id="rId44"/>
    <p:sldId id="297" r:id="rId45"/>
    <p:sldId id="298" r:id="rId46"/>
    <p:sldId id="299" r:id="rId47"/>
    <p:sldId id="300" r:id="rId48"/>
    <p:sldId id="301" r:id="rId49"/>
    <p:sldId id="302" r:id="rId50"/>
    <p:sldId id="303" r:id="rId51"/>
    <p:sldId id="304" r:id="rId52"/>
    <p:sldId id="305" r:id="rId53"/>
    <p:sldId id="306" r:id="rId54"/>
    <p:sldId id="307" r:id="rId55"/>
    <p:sldId id="308" r:id="rId56"/>
    <p:sldId id="309" r:id="rId5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p:restoredLeft sz="15620"/>
    <p:restoredTop sz="94660"/>
  </p:normalViewPr>
  <p:slideViewPr>
    <p:cSldViewPr showGuides="1">
      <p:cViewPr varScale="1">
        <p:scale>
          <a:sx n="107" d="100"/>
          <a:sy n="107" d="100"/>
        </p:scale>
        <p:origin x="-1650" y="-84"/>
      </p:cViewPr>
      <p:guideLst>
        <p:guide orient="horz" pos="2160"/>
        <p:guide pos="2880"/>
      </p:guideLst>
    </p:cSldViewPr>
  </p:slideViewPr>
  <p:notesTextViewPr>
    <p:cViewPr>
      <p:scale>
        <a:sx n="1" d="1"/>
        <a:sy n="1" d="1"/>
      </p:scale>
      <p:origin x="0" y="0"/>
    </p:cViewPr>
  </p:notesTextViewPr>
  <p:sorterViewPr>
    <p:cViewPr>
      <p:scale>
        <a:sx n="100" d="100"/>
        <a:sy n="100" d="100"/>
      </p:scale>
      <p:origin x="0" y="255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slide" Target="slides/slide51.xml"/><Relationship Id="rId7" Type="http://schemas.openxmlformats.org/officeDocument/2006/relationships/slide" Target="slides/slide3.xml"/><Relationship Id="rId2" Type="http://schemas.openxmlformats.org/officeDocument/2006/relationships/slideMaster" Target="slideMasters/slideMaster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notesMaster" Target="notesMasters/notesMaster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61"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viewProps" Target="viewProps.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8" Type="http://schemas.openxmlformats.org/officeDocument/2006/relationships/slide" Target="slides/slide4.xml"/><Relationship Id="rId51" Type="http://schemas.openxmlformats.org/officeDocument/2006/relationships/slide" Target="slides/slide47.xml"/><Relationship Id="rId3" Type="http://schemas.openxmlformats.org/officeDocument/2006/relationships/slideMaster" Target="slideMasters/slideMaster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3B5E890-53CA-45FD-8407-C1F3C5CCBD51}" type="datetimeFigureOut">
              <a:rPr lang="en-US" smtClean="0"/>
              <a:t>10/9/2013</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4B6797E-E5F0-4A20-A607-700E1EFFE6A8}" type="slidenum">
              <a:rPr lang="en-US" smtClean="0"/>
              <a:t>‹#›</a:t>
            </a:fld>
            <a:endParaRPr lang="en-US"/>
          </a:p>
        </p:txBody>
      </p:sp>
    </p:spTree>
    <p:extLst>
      <p:ext uri="{BB962C8B-B14F-4D97-AF65-F5344CB8AC3E}">
        <p14:creationId xmlns:p14="http://schemas.microsoft.com/office/powerpoint/2010/main" val="253518313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ctangle 7"/>
          <p:cNvSpPr txBox="1">
            <a:spLocks noGrp="1"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Calibri" pitchFamily="34" charset="0"/>
              </a:defRPr>
            </a:lvl1pPr>
            <a:lvl2pPr marL="37931725" indent="-37474525">
              <a:defRPr>
                <a:solidFill>
                  <a:schemeClr val="tx1"/>
                </a:solidFill>
                <a:latin typeface="Calibri" pitchFamily="34" charset="0"/>
              </a:defRPr>
            </a:lvl2pPr>
            <a:lvl3pPr>
              <a:defRPr>
                <a:solidFill>
                  <a:schemeClr val="tx1"/>
                </a:solidFill>
                <a:latin typeface="Calibri" pitchFamily="34" charset="0"/>
              </a:defRPr>
            </a:lvl3pPr>
            <a:lvl4pPr>
              <a:defRPr>
                <a:solidFill>
                  <a:schemeClr val="tx1"/>
                </a:solidFill>
                <a:latin typeface="Calibri" pitchFamily="34" charset="0"/>
              </a:defRPr>
            </a:lvl4pPr>
            <a:lvl5pPr>
              <a:defRPr>
                <a:solidFill>
                  <a:schemeClr val="tx1"/>
                </a:solidFill>
                <a:latin typeface="Calibri" pitchFamily="34" charset="0"/>
              </a:defRPr>
            </a:lvl5pPr>
            <a:lvl6pPr marL="457200" fontAlgn="base">
              <a:spcBef>
                <a:spcPct val="0"/>
              </a:spcBef>
              <a:spcAft>
                <a:spcPct val="0"/>
              </a:spcAft>
              <a:defRPr>
                <a:solidFill>
                  <a:schemeClr val="tx1"/>
                </a:solidFill>
                <a:latin typeface="Calibri" pitchFamily="34" charset="0"/>
              </a:defRPr>
            </a:lvl6pPr>
            <a:lvl7pPr marL="914400" fontAlgn="base">
              <a:spcBef>
                <a:spcPct val="0"/>
              </a:spcBef>
              <a:spcAft>
                <a:spcPct val="0"/>
              </a:spcAft>
              <a:defRPr>
                <a:solidFill>
                  <a:schemeClr val="tx1"/>
                </a:solidFill>
                <a:latin typeface="Calibri" pitchFamily="34" charset="0"/>
              </a:defRPr>
            </a:lvl7pPr>
            <a:lvl8pPr marL="1371600" fontAlgn="base">
              <a:spcBef>
                <a:spcPct val="0"/>
              </a:spcBef>
              <a:spcAft>
                <a:spcPct val="0"/>
              </a:spcAft>
              <a:defRPr>
                <a:solidFill>
                  <a:schemeClr val="tx1"/>
                </a:solidFill>
                <a:latin typeface="Calibri" pitchFamily="34" charset="0"/>
              </a:defRPr>
            </a:lvl8pPr>
            <a:lvl9pPr marL="1828800" fontAlgn="base">
              <a:spcBef>
                <a:spcPct val="0"/>
              </a:spcBef>
              <a:spcAft>
                <a:spcPct val="0"/>
              </a:spcAft>
              <a:defRPr>
                <a:solidFill>
                  <a:schemeClr val="tx1"/>
                </a:solidFill>
                <a:latin typeface="Calibri" pitchFamily="34" charset="0"/>
              </a:defRPr>
            </a:lvl9pPr>
          </a:lstStyle>
          <a:p>
            <a:pPr algn="r"/>
            <a:fld id="{53B74B2C-F175-4284-B134-49DF0C40F6E2}" type="slidenum">
              <a:rPr lang="en-US" sz="1200">
                <a:solidFill>
                  <a:prstClr val="black"/>
                </a:solidFill>
                <a:latin typeface="Arial" charset="0"/>
                <a:ea typeface="ＭＳ Ｐゴシック" pitchFamily="-108" charset="-128"/>
                <a:cs typeface="Arial" charset="0"/>
              </a:rPr>
              <a:pPr algn="r"/>
              <a:t>1</a:t>
            </a:fld>
            <a:endParaRPr lang="en-US" sz="1200">
              <a:solidFill>
                <a:prstClr val="black"/>
              </a:solidFill>
              <a:latin typeface="Arial" charset="0"/>
              <a:ea typeface="ＭＳ Ｐゴシック" pitchFamily="-108" charset="-128"/>
              <a:cs typeface="Arial" charset="0"/>
            </a:endParaRPr>
          </a:p>
        </p:txBody>
      </p:sp>
      <p:sp>
        <p:nvSpPr>
          <p:cNvPr id="91139" name="Rectangle 2"/>
          <p:cNvSpPr>
            <a:spLocks noGrp="1" noRot="1" noChangeAspect="1" noChangeArrowheads="1" noTextEdit="1"/>
          </p:cNvSpPr>
          <p:nvPr>
            <p:ph type="sldImg"/>
          </p:nvPr>
        </p:nvSpPr>
        <p:spPr>
          <a:xfrm>
            <a:off x="1143000" y="684213"/>
            <a:ext cx="4572000" cy="3429000"/>
          </a:xfrm>
          <a:ln/>
        </p:spPr>
      </p:sp>
      <p:sp>
        <p:nvSpPr>
          <p:cNvPr id="91140" name="Rectangle 3"/>
          <p:cNvSpPr>
            <a:spLocks noGrp="1" noChangeArrowheads="1"/>
          </p:cNvSpPr>
          <p:nvPr>
            <p:ph type="body" idx="1"/>
          </p:nvPr>
        </p:nvSpPr>
        <p:spPr>
          <a:xfrm>
            <a:off x="685800" y="4343400"/>
            <a:ext cx="5486400" cy="4116388"/>
          </a:xfrm>
          <a:noFill/>
        </p:spPr>
        <p:txBody>
          <a:bodyPr/>
          <a:lstStyle/>
          <a:p>
            <a:r>
              <a:rPr lang="en-US"/>
              <a:t>Which way is up?</a:t>
            </a:r>
          </a:p>
          <a:p>
            <a:r>
              <a:rPr lang="en-US"/>
              <a:t>If the Macro market was stable, then the recovery of the real estate mkt. would be more predictable. But it’s not. More stimulus, no less stimulus. Bigger government, no less government. </a:t>
            </a:r>
          </a:p>
          <a:p>
            <a:r>
              <a:rPr lang="en-US"/>
              <a:t>Conflicting headlines regarding the real estate</a:t>
            </a:r>
          </a:p>
          <a:p>
            <a:endParaRPr lang="en-US"/>
          </a:p>
          <a:p>
            <a:endParaRPr lang="en-US"/>
          </a:p>
          <a:p>
            <a:endParaRPr lang="en-US"/>
          </a:p>
        </p:txBody>
      </p:sp>
    </p:spTree>
    <p:extLst>
      <p:ext uri="{BB962C8B-B14F-4D97-AF65-F5344CB8AC3E}">
        <p14:creationId xmlns:p14="http://schemas.microsoft.com/office/powerpoint/2010/main" val="135429528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2274" name="Rectangle 7"/>
          <p:cNvSpPr>
            <a:spLocks noGrp="1" noChangeArrowheads="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3579" indent="-285992" eaLnBrk="0" hangingPunct="0">
              <a:defRPr>
                <a:solidFill>
                  <a:schemeClr val="tx1"/>
                </a:solidFill>
                <a:latin typeface="Arial" charset="0"/>
              </a:defRPr>
            </a:lvl2pPr>
            <a:lvl3pPr marL="1143968" indent="-228793" eaLnBrk="0" hangingPunct="0">
              <a:defRPr>
                <a:solidFill>
                  <a:schemeClr val="tx1"/>
                </a:solidFill>
                <a:latin typeface="Arial" charset="0"/>
              </a:defRPr>
            </a:lvl3pPr>
            <a:lvl4pPr marL="1601555" indent="-228793" eaLnBrk="0" hangingPunct="0">
              <a:defRPr>
                <a:solidFill>
                  <a:schemeClr val="tx1"/>
                </a:solidFill>
                <a:latin typeface="Arial" charset="0"/>
              </a:defRPr>
            </a:lvl4pPr>
            <a:lvl5pPr marL="2059143" indent="-228793" eaLnBrk="0" hangingPunct="0">
              <a:defRPr>
                <a:solidFill>
                  <a:schemeClr val="tx1"/>
                </a:solidFill>
                <a:latin typeface="Arial" charset="0"/>
              </a:defRPr>
            </a:lvl5pPr>
            <a:lvl6pPr marL="2516730" indent="-228793" eaLnBrk="0" fontAlgn="base" hangingPunct="0">
              <a:spcBef>
                <a:spcPct val="0"/>
              </a:spcBef>
              <a:spcAft>
                <a:spcPct val="0"/>
              </a:spcAft>
              <a:defRPr>
                <a:solidFill>
                  <a:schemeClr val="tx1"/>
                </a:solidFill>
                <a:latin typeface="Arial" charset="0"/>
              </a:defRPr>
            </a:lvl6pPr>
            <a:lvl7pPr marL="2974316" indent="-228793" eaLnBrk="0" fontAlgn="base" hangingPunct="0">
              <a:spcBef>
                <a:spcPct val="0"/>
              </a:spcBef>
              <a:spcAft>
                <a:spcPct val="0"/>
              </a:spcAft>
              <a:defRPr>
                <a:solidFill>
                  <a:schemeClr val="tx1"/>
                </a:solidFill>
                <a:latin typeface="Arial" charset="0"/>
              </a:defRPr>
            </a:lvl7pPr>
            <a:lvl8pPr marL="3431905" indent="-228793" eaLnBrk="0" fontAlgn="base" hangingPunct="0">
              <a:spcBef>
                <a:spcPct val="0"/>
              </a:spcBef>
              <a:spcAft>
                <a:spcPct val="0"/>
              </a:spcAft>
              <a:defRPr>
                <a:solidFill>
                  <a:schemeClr val="tx1"/>
                </a:solidFill>
                <a:latin typeface="Arial" charset="0"/>
              </a:defRPr>
            </a:lvl8pPr>
            <a:lvl9pPr marL="3889492" indent="-228793" eaLnBrk="0" fontAlgn="base" hangingPunct="0">
              <a:spcBef>
                <a:spcPct val="0"/>
              </a:spcBef>
              <a:spcAft>
                <a:spcPct val="0"/>
              </a:spcAft>
              <a:defRPr>
                <a:solidFill>
                  <a:schemeClr val="tx1"/>
                </a:solidFill>
                <a:latin typeface="Arial" charset="0"/>
              </a:defRPr>
            </a:lvl9pPr>
          </a:lstStyle>
          <a:p>
            <a:pPr eaLnBrk="1" hangingPunct="1">
              <a:defRPr/>
            </a:pPr>
            <a:fld id="{32471975-977E-4F9A-B6DA-04B84F1DB6AE}" type="slidenum">
              <a:rPr lang="en-US" smtClean="0">
                <a:solidFill>
                  <a:prstClr val="black"/>
                </a:solidFill>
              </a:rPr>
              <a:pPr eaLnBrk="1" hangingPunct="1">
                <a:defRPr/>
              </a:pPr>
              <a:t>12</a:t>
            </a:fld>
            <a:endParaRPr lang="en-US" smtClean="0">
              <a:solidFill>
                <a:prstClr val="black"/>
              </a:solidFill>
            </a:endParaRPr>
          </a:p>
        </p:txBody>
      </p:sp>
      <p:sp>
        <p:nvSpPr>
          <p:cNvPr id="225283" name="Rectangle 2"/>
          <p:cNvSpPr>
            <a:spLocks noGrp="1" noRot="1" noChangeAspect="1" noChangeArrowheads="1" noTextEdit="1"/>
          </p:cNvSpPr>
          <p:nvPr>
            <p:ph type="sldImg"/>
          </p:nvPr>
        </p:nvSpPr>
        <p:spPr>
          <a:ln/>
        </p:spPr>
      </p:sp>
      <p:sp>
        <p:nvSpPr>
          <p:cNvPr id="22528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0226" name="Rectangle 7"/>
          <p:cNvSpPr>
            <a:spLocks noGrp="1" noChangeArrowheads="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3579" indent="-285992" eaLnBrk="0" hangingPunct="0">
              <a:defRPr>
                <a:solidFill>
                  <a:schemeClr val="tx1"/>
                </a:solidFill>
                <a:latin typeface="Arial" charset="0"/>
              </a:defRPr>
            </a:lvl2pPr>
            <a:lvl3pPr marL="1143968" indent="-228793" eaLnBrk="0" hangingPunct="0">
              <a:defRPr>
                <a:solidFill>
                  <a:schemeClr val="tx1"/>
                </a:solidFill>
                <a:latin typeface="Arial" charset="0"/>
              </a:defRPr>
            </a:lvl3pPr>
            <a:lvl4pPr marL="1601555" indent="-228793" eaLnBrk="0" hangingPunct="0">
              <a:defRPr>
                <a:solidFill>
                  <a:schemeClr val="tx1"/>
                </a:solidFill>
                <a:latin typeface="Arial" charset="0"/>
              </a:defRPr>
            </a:lvl4pPr>
            <a:lvl5pPr marL="2059143" indent="-228793" eaLnBrk="0" hangingPunct="0">
              <a:defRPr>
                <a:solidFill>
                  <a:schemeClr val="tx1"/>
                </a:solidFill>
                <a:latin typeface="Arial" charset="0"/>
              </a:defRPr>
            </a:lvl5pPr>
            <a:lvl6pPr marL="2516730" indent="-228793" eaLnBrk="0" fontAlgn="base" hangingPunct="0">
              <a:spcBef>
                <a:spcPct val="0"/>
              </a:spcBef>
              <a:spcAft>
                <a:spcPct val="0"/>
              </a:spcAft>
              <a:defRPr>
                <a:solidFill>
                  <a:schemeClr val="tx1"/>
                </a:solidFill>
                <a:latin typeface="Arial" charset="0"/>
              </a:defRPr>
            </a:lvl6pPr>
            <a:lvl7pPr marL="2974316" indent="-228793" eaLnBrk="0" fontAlgn="base" hangingPunct="0">
              <a:spcBef>
                <a:spcPct val="0"/>
              </a:spcBef>
              <a:spcAft>
                <a:spcPct val="0"/>
              </a:spcAft>
              <a:defRPr>
                <a:solidFill>
                  <a:schemeClr val="tx1"/>
                </a:solidFill>
                <a:latin typeface="Arial" charset="0"/>
              </a:defRPr>
            </a:lvl7pPr>
            <a:lvl8pPr marL="3431905" indent="-228793" eaLnBrk="0" fontAlgn="base" hangingPunct="0">
              <a:spcBef>
                <a:spcPct val="0"/>
              </a:spcBef>
              <a:spcAft>
                <a:spcPct val="0"/>
              </a:spcAft>
              <a:defRPr>
                <a:solidFill>
                  <a:schemeClr val="tx1"/>
                </a:solidFill>
                <a:latin typeface="Arial" charset="0"/>
              </a:defRPr>
            </a:lvl8pPr>
            <a:lvl9pPr marL="3889492" indent="-228793" eaLnBrk="0" fontAlgn="base" hangingPunct="0">
              <a:spcBef>
                <a:spcPct val="0"/>
              </a:spcBef>
              <a:spcAft>
                <a:spcPct val="0"/>
              </a:spcAft>
              <a:defRPr>
                <a:solidFill>
                  <a:schemeClr val="tx1"/>
                </a:solidFill>
                <a:latin typeface="Arial" charset="0"/>
              </a:defRPr>
            </a:lvl9pPr>
          </a:lstStyle>
          <a:p>
            <a:pPr eaLnBrk="1" hangingPunct="1">
              <a:defRPr/>
            </a:pPr>
            <a:fld id="{3C5C34EC-C1FB-457D-9051-D5B9C33272A4}" type="slidenum">
              <a:rPr lang="en-US" smtClean="0">
                <a:solidFill>
                  <a:prstClr val="black"/>
                </a:solidFill>
              </a:rPr>
              <a:pPr eaLnBrk="1" hangingPunct="1">
                <a:defRPr/>
              </a:pPr>
              <a:t>13</a:t>
            </a:fld>
            <a:endParaRPr lang="en-US" smtClean="0">
              <a:solidFill>
                <a:prstClr val="black"/>
              </a:solidFill>
            </a:endParaRPr>
          </a:p>
        </p:txBody>
      </p:sp>
      <p:sp>
        <p:nvSpPr>
          <p:cNvPr id="224259" name="Rectangle 2"/>
          <p:cNvSpPr>
            <a:spLocks noGrp="1" noRot="1" noChangeAspect="1" noChangeArrowheads="1" noTextEdit="1"/>
          </p:cNvSpPr>
          <p:nvPr>
            <p:ph type="sldImg"/>
          </p:nvPr>
        </p:nvSpPr>
        <p:spPr>
          <a:ln/>
        </p:spPr>
      </p:sp>
      <p:sp>
        <p:nvSpPr>
          <p:cNvPr id="22426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xmlns="" val="1"/>
            </a:ext>
          </a:extLst>
        </p:spPr>
      </p:sp>
      <p:sp>
        <p:nvSpPr>
          <p:cNvPr id="11878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atin typeface="Calibri" charset="0"/>
              </a:rPr>
              <a:t>If you look close, you may be able to see the person who is responsible signature on the housing mess we</a:t>
            </a:r>
            <a:r>
              <a:rPr lang="ja-JP" altLang="en-US">
                <a:latin typeface="Calibri" charset="0"/>
              </a:rPr>
              <a:t>’</a:t>
            </a:r>
            <a:r>
              <a:rPr lang="en-US" altLang="ja-JP">
                <a:latin typeface="Calibri" charset="0"/>
              </a:rPr>
              <a:t>ve been in. Look closer, I think that profile is a dead ringer for Barney Frank. </a:t>
            </a:r>
            <a:endParaRPr lang="en-US">
              <a:latin typeface="Calibri" charset="0"/>
            </a:endParaRPr>
          </a:p>
        </p:txBody>
      </p:sp>
      <p:sp>
        <p:nvSpPr>
          <p:cNvPr id="11878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ＭＳ Ｐゴシック" charset="0"/>
                <a:cs typeface="ＭＳ Ｐゴシック" charset="0"/>
              </a:defRPr>
            </a:lvl1pPr>
            <a:lvl2pPr marL="729057" indent="-280406" eaLnBrk="0" hangingPunct="0">
              <a:defRPr>
                <a:solidFill>
                  <a:schemeClr val="tx1"/>
                </a:solidFill>
                <a:latin typeface="Arial" charset="0"/>
                <a:ea typeface="ＭＳ Ｐゴシック" charset="0"/>
              </a:defRPr>
            </a:lvl2pPr>
            <a:lvl3pPr marL="1121626" indent="-224325" eaLnBrk="0" hangingPunct="0">
              <a:defRPr>
                <a:solidFill>
                  <a:schemeClr val="tx1"/>
                </a:solidFill>
                <a:latin typeface="Arial" charset="0"/>
                <a:ea typeface="ＭＳ Ｐゴシック" charset="0"/>
              </a:defRPr>
            </a:lvl3pPr>
            <a:lvl4pPr marL="1570276" indent="-224325" eaLnBrk="0" hangingPunct="0">
              <a:defRPr>
                <a:solidFill>
                  <a:schemeClr val="tx1"/>
                </a:solidFill>
                <a:latin typeface="Arial" charset="0"/>
                <a:ea typeface="ＭＳ Ｐゴシック" charset="0"/>
              </a:defRPr>
            </a:lvl4pPr>
            <a:lvl5pPr marL="2018927" indent="-224325" eaLnBrk="0" hangingPunct="0">
              <a:defRPr>
                <a:solidFill>
                  <a:schemeClr val="tx1"/>
                </a:solidFill>
                <a:latin typeface="Arial" charset="0"/>
                <a:ea typeface="ＭＳ Ｐゴシック" charset="0"/>
              </a:defRPr>
            </a:lvl5pPr>
            <a:lvl6pPr marL="2467577" indent="-224325" eaLnBrk="0" fontAlgn="base" hangingPunct="0">
              <a:spcBef>
                <a:spcPct val="0"/>
              </a:spcBef>
              <a:spcAft>
                <a:spcPct val="0"/>
              </a:spcAft>
              <a:defRPr>
                <a:solidFill>
                  <a:schemeClr val="tx1"/>
                </a:solidFill>
                <a:latin typeface="Arial" charset="0"/>
                <a:ea typeface="ＭＳ Ｐゴシック" charset="0"/>
              </a:defRPr>
            </a:lvl6pPr>
            <a:lvl7pPr marL="2916227" indent="-224325" eaLnBrk="0" fontAlgn="base" hangingPunct="0">
              <a:spcBef>
                <a:spcPct val="0"/>
              </a:spcBef>
              <a:spcAft>
                <a:spcPct val="0"/>
              </a:spcAft>
              <a:defRPr>
                <a:solidFill>
                  <a:schemeClr val="tx1"/>
                </a:solidFill>
                <a:latin typeface="Arial" charset="0"/>
                <a:ea typeface="ＭＳ Ｐゴシック" charset="0"/>
              </a:defRPr>
            </a:lvl7pPr>
            <a:lvl8pPr marL="3364878" indent="-224325" eaLnBrk="0" fontAlgn="base" hangingPunct="0">
              <a:spcBef>
                <a:spcPct val="0"/>
              </a:spcBef>
              <a:spcAft>
                <a:spcPct val="0"/>
              </a:spcAft>
              <a:defRPr>
                <a:solidFill>
                  <a:schemeClr val="tx1"/>
                </a:solidFill>
                <a:latin typeface="Arial" charset="0"/>
                <a:ea typeface="ＭＳ Ｐゴシック" charset="0"/>
              </a:defRPr>
            </a:lvl8pPr>
            <a:lvl9pPr marL="3813528" indent="-224325" eaLnBrk="0" fontAlgn="base" hangingPunct="0">
              <a:spcBef>
                <a:spcPct val="0"/>
              </a:spcBef>
              <a:spcAft>
                <a:spcPct val="0"/>
              </a:spcAft>
              <a:defRPr>
                <a:solidFill>
                  <a:schemeClr val="tx1"/>
                </a:solidFill>
                <a:latin typeface="Arial" charset="0"/>
                <a:ea typeface="ＭＳ Ｐゴシック" charset="0"/>
              </a:defRPr>
            </a:lvl9pPr>
          </a:lstStyle>
          <a:p>
            <a:pPr eaLnBrk="1" hangingPunct="1"/>
            <a:fld id="{668920CE-F19B-9B4D-B05E-0E78C99F8904}" type="slidenum">
              <a:rPr lang="en-US">
                <a:solidFill>
                  <a:prstClr val="black"/>
                </a:solidFill>
              </a:rPr>
              <a:pPr eaLnBrk="1" hangingPunct="1"/>
              <a:t>14</a:t>
            </a:fld>
            <a:endParaRPr lang="en-US">
              <a:solidFill>
                <a:prstClr val="black"/>
              </a:solidFill>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xmlns="" val="1"/>
            </a:ext>
          </a:extLst>
        </p:spPr>
      </p:sp>
      <p:sp>
        <p:nvSpPr>
          <p:cNvPr id="512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wrap="square" numCol="1" anchor="t" anchorCtr="0" compatLnSpc="1">
            <a:prstTxWarp prst="textNoShape">
              <a:avLst/>
            </a:prstTxWarp>
          </a:bodyPr>
          <a:lstStyle/>
          <a:p>
            <a:pPr eaLnBrk="1" hangingPunct="1">
              <a:spcBef>
                <a:spcPct val="0"/>
              </a:spcBef>
            </a:pPr>
            <a:r>
              <a:rPr lang="en-US" b="1" dirty="0" smtClean="0">
                <a:latin typeface="Calibri" charset="0"/>
              </a:rPr>
              <a:t>What does it mean for us? What does it mean for you?</a:t>
            </a:r>
            <a:r>
              <a:rPr lang="en-US" b="1" baseline="0" dirty="0" smtClean="0">
                <a:latin typeface="Calibri" charset="0"/>
              </a:rPr>
              <a:t> Are you optimistic about the future? What do you see?</a:t>
            </a:r>
            <a:endParaRPr lang="en-US" b="1" dirty="0">
              <a:latin typeface="Calibri" charset="0"/>
            </a:endParaRPr>
          </a:p>
        </p:txBody>
      </p:sp>
      <p:sp>
        <p:nvSpPr>
          <p:cNvPr id="512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Verdana" charset="0"/>
                <a:ea typeface="ＭＳ Ｐゴシック" charset="0"/>
              </a:defRPr>
            </a:lvl1pPr>
            <a:lvl2pPr marL="742819" indent="-285700">
              <a:defRPr>
                <a:solidFill>
                  <a:schemeClr val="tx1"/>
                </a:solidFill>
                <a:latin typeface="Verdana" charset="0"/>
                <a:ea typeface="ＭＳ Ｐゴシック" charset="0"/>
              </a:defRPr>
            </a:lvl2pPr>
            <a:lvl3pPr marL="1142798" indent="-228559">
              <a:defRPr>
                <a:solidFill>
                  <a:schemeClr val="tx1"/>
                </a:solidFill>
                <a:latin typeface="Verdana" charset="0"/>
                <a:ea typeface="ＭＳ Ｐゴシック" charset="0"/>
              </a:defRPr>
            </a:lvl3pPr>
            <a:lvl4pPr marL="1599916" indent="-228559">
              <a:defRPr>
                <a:solidFill>
                  <a:schemeClr val="tx1"/>
                </a:solidFill>
                <a:latin typeface="Verdana" charset="0"/>
                <a:ea typeface="ＭＳ Ｐゴシック" charset="0"/>
              </a:defRPr>
            </a:lvl4pPr>
            <a:lvl5pPr marL="2057036" indent="-228559">
              <a:defRPr>
                <a:solidFill>
                  <a:schemeClr val="tx1"/>
                </a:solidFill>
                <a:latin typeface="Verdana" charset="0"/>
                <a:ea typeface="ＭＳ Ｐゴシック" charset="0"/>
              </a:defRPr>
            </a:lvl5pPr>
            <a:lvl6pPr marL="2514155" indent="-228559" eaLnBrk="0" fontAlgn="base" hangingPunct="0">
              <a:spcBef>
                <a:spcPct val="0"/>
              </a:spcBef>
              <a:spcAft>
                <a:spcPct val="0"/>
              </a:spcAft>
              <a:defRPr>
                <a:solidFill>
                  <a:schemeClr val="tx1"/>
                </a:solidFill>
                <a:latin typeface="Verdana" charset="0"/>
                <a:ea typeface="ＭＳ Ｐゴシック" charset="0"/>
              </a:defRPr>
            </a:lvl6pPr>
            <a:lvl7pPr marL="2971274" indent="-228559" eaLnBrk="0" fontAlgn="base" hangingPunct="0">
              <a:spcBef>
                <a:spcPct val="0"/>
              </a:spcBef>
              <a:spcAft>
                <a:spcPct val="0"/>
              </a:spcAft>
              <a:defRPr>
                <a:solidFill>
                  <a:schemeClr val="tx1"/>
                </a:solidFill>
                <a:latin typeface="Verdana" charset="0"/>
                <a:ea typeface="ＭＳ Ｐゴシック" charset="0"/>
              </a:defRPr>
            </a:lvl7pPr>
            <a:lvl8pPr marL="3428394" indent="-228559" eaLnBrk="0" fontAlgn="base" hangingPunct="0">
              <a:spcBef>
                <a:spcPct val="0"/>
              </a:spcBef>
              <a:spcAft>
                <a:spcPct val="0"/>
              </a:spcAft>
              <a:defRPr>
                <a:solidFill>
                  <a:schemeClr val="tx1"/>
                </a:solidFill>
                <a:latin typeface="Verdana" charset="0"/>
                <a:ea typeface="ＭＳ Ｐゴシック" charset="0"/>
              </a:defRPr>
            </a:lvl8pPr>
            <a:lvl9pPr marL="3885512" indent="-228559" eaLnBrk="0" fontAlgn="base" hangingPunct="0">
              <a:spcBef>
                <a:spcPct val="0"/>
              </a:spcBef>
              <a:spcAft>
                <a:spcPct val="0"/>
              </a:spcAft>
              <a:defRPr>
                <a:solidFill>
                  <a:schemeClr val="tx1"/>
                </a:solidFill>
                <a:latin typeface="Verdana" charset="0"/>
                <a:ea typeface="ＭＳ Ｐゴシック" charset="0"/>
              </a:defRPr>
            </a:lvl9pPr>
          </a:lstStyle>
          <a:p>
            <a:fld id="{E2C8F8F6-464E-AD47-A905-9F6A21DF9342}" type="slidenum">
              <a:rPr lang="en-US">
                <a:solidFill>
                  <a:prstClr val="black"/>
                </a:solidFill>
              </a:rPr>
              <a:pPr/>
              <a:t>15</a:t>
            </a:fld>
            <a:endParaRPr lang="en-US">
              <a:solidFill>
                <a:prstClr val="black"/>
              </a:solidFill>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xmlns="" val="1"/>
            </a:ext>
          </a:extLst>
        </p:spPr>
      </p:sp>
      <p:sp>
        <p:nvSpPr>
          <p:cNvPr id="512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wrap="square" numCol="1" anchor="t" anchorCtr="0" compatLnSpc="1">
            <a:prstTxWarp prst="textNoShape">
              <a:avLst/>
            </a:prstTxWarp>
          </a:bodyPr>
          <a:lstStyle/>
          <a:p>
            <a:pPr eaLnBrk="1" hangingPunct="1">
              <a:spcBef>
                <a:spcPct val="0"/>
              </a:spcBef>
            </a:pPr>
            <a:r>
              <a:rPr lang="en-US" b="1" dirty="0" smtClean="0">
                <a:latin typeface="Calibri" charset="0"/>
              </a:rPr>
              <a:t>What does it mean for us? What does it mean for you?</a:t>
            </a:r>
            <a:r>
              <a:rPr lang="en-US" b="1" baseline="0" dirty="0" smtClean="0">
                <a:latin typeface="Calibri" charset="0"/>
              </a:rPr>
              <a:t> Are you optimistic about the future? What do you see?</a:t>
            </a:r>
            <a:endParaRPr lang="en-US" b="1" dirty="0">
              <a:latin typeface="Calibri" charset="0"/>
            </a:endParaRPr>
          </a:p>
        </p:txBody>
      </p:sp>
      <p:sp>
        <p:nvSpPr>
          <p:cNvPr id="512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Verdana" charset="0"/>
                <a:ea typeface="ＭＳ Ｐゴシック" charset="0"/>
              </a:defRPr>
            </a:lvl1pPr>
            <a:lvl2pPr marL="742819" indent="-285700">
              <a:defRPr>
                <a:solidFill>
                  <a:schemeClr val="tx1"/>
                </a:solidFill>
                <a:latin typeface="Verdana" charset="0"/>
                <a:ea typeface="ＭＳ Ｐゴシック" charset="0"/>
              </a:defRPr>
            </a:lvl2pPr>
            <a:lvl3pPr marL="1142798" indent="-228559">
              <a:defRPr>
                <a:solidFill>
                  <a:schemeClr val="tx1"/>
                </a:solidFill>
                <a:latin typeface="Verdana" charset="0"/>
                <a:ea typeface="ＭＳ Ｐゴシック" charset="0"/>
              </a:defRPr>
            </a:lvl3pPr>
            <a:lvl4pPr marL="1599916" indent="-228559">
              <a:defRPr>
                <a:solidFill>
                  <a:schemeClr val="tx1"/>
                </a:solidFill>
                <a:latin typeface="Verdana" charset="0"/>
                <a:ea typeface="ＭＳ Ｐゴシック" charset="0"/>
              </a:defRPr>
            </a:lvl4pPr>
            <a:lvl5pPr marL="2057036" indent="-228559">
              <a:defRPr>
                <a:solidFill>
                  <a:schemeClr val="tx1"/>
                </a:solidFill>
                <a:latin typeface="Verdana" charset="0"/>
                <a:ea typeface="ＭＳ Ｐゴシック" charset="0"/>
              </a:defRPr>
            </a:lvl5pPr>
            <a:lvl6pPr marL="2514155" indent="-228559" eaLnBrk="0" fontAlgn="base" hangingPunct="0">
              <a:spcBef>
                <a:spcPct val="0"/>
              </a:spcBef>
              <a:spcAft>
                <a:spcPct val="0"/>
              </a:spcAft>
              <a:defRPr>
                <a:solidFill>
                  <a:schemeClr val="tx1"/>
                </a:solidFill>
                <a:latin typeface="Verdana" charset="0"/>
                <a:ea typeface="ＭＳ Ｐゴシック" charset="0"/>
              </a:defRPr>
            </a:lvl6pPr>
            <a:lvl7pPr marL="2971274" indent="-228559" eaLnBrk="0" fontAlgn="base" hangingPunct="0">
              <a:spcBef>
                <a:spcPct val="0"/>
              </a:spcBef>
              <a:spcAft>
                <a:spcPct val="0"/>
              </a:spcAft>
              <a:defRPr>
                <a:solidFill>
                  <a:schemeClr val="tx1"/>
                </a:solidFill>
                <a:latin typeface="Verdana" charset="0"/>
                <a:ea typeface="ＭＳ Ｐゴシック" charset="0"/>
              </a:defRPr>
            </a:lvl7pPr>
            <a:lvl8pPr marL="3428394" indent="-228559" eaLnBrk="0" fontAlgn="base" hangingPunct="0">
              <a:spcBef>
                <a:spcPct val="0"/>
              </a:spcBef>
              <a:spcAft>
                <a:spcPct val="0"/>
              </a:spcAft>
              <a:defRPr>
                <a:solidFill>
                  <a:schemeClr val="tx1"/>
                </a:solidFill>
                <a:latin typeface="Verdana" charset="0"/>
                <a:ea typeface="ＭＳ Ｐゴシック" charset="0"/>
              </a:defRPr>
            </a:lvl8pPr>
            <a:lvl9pPr marL="3885512" indent="-228559" eaLnBrk="0" fontAlgn="base" hangingPunct="0">
              <a:spcBef>
                <a:spcPct val="0"/>
              </a:spcBef>
              <a:spcAft>
                <a:spcPct val="0"/>
              </a:spcAft>
              <a:defRPr>
                <a:solidFill>
                  <a:schemeClr val="tx1"/>
                </a:solidFill>
                <a:latin typeface="Verdana" charset="0"/>
                <a:ea typeface="ＭＳ Ｐゴシック" charset="0"/>
              </a:defRPr>
            </a:lvl9pPr>
          </a:lstStyle>
          <a:p>
            <a:fld id="{E2C8F8F6-464E-AD47-A905-9F6A21DF9342}" type="slidenum">
              <a:rPr lang="en-US">
                <a:solidFill>
                  <a:prstClr val="black"/>
                </a:solidFill>
              </a:rPr>
              <a:pPr/>
              <a:t>16</a:t>
            </a:fld>
            <a:endParaRPr lang="en-US">
              <a:solidFill>
                <a:prstClr val="black"/>
              </a:solidFill>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7"/>
          <p:cNvSpPr>
            <a:spLocks noGrp="1" noChangeArrowheads="1"/>
          </p:cNvSpPr>
          <p:nvPr>
            <p:ph type="sldNum" sz="quarter" idx="5"/>
          </p:nvPr>
        </p:nvSpPr>
        <p:spPr>
          <a:ln/>
        </p:spPr>
        <p:txBody>
          <a:bodyPr/>
          <a:lstStyle/>
          <a:p>
            <a:fld id="{176ADF42-D0F0-4697-A7B9-D29B2079801D}" type="slidenum">
              <a:rPr lang="en-US">
                <a:solidFill>
                  <a:prstClr val="black"/>
                </a:solidFill>
              </a:rPr>
              <a:pPr/>
              <a:t>17</a:t>
            </a:fld>
            <a:endParaRPr lang="en-US">
              <a:solidFill>
                <a:prstClr val="black"/>
              </a:solidFill>
            </a:endParaRPr>
          </a:p>
        </p:txBody>
      </p:sp>
      <p:sp>
        <p:nvSpPr>
          <p:cNvPr id="22530" name="Rectangle 7"/>
          <p:cNvSpPr txBox="1">
            <a:spLocks noGrp="1" noChangeArrowheads="1"/>
          </p:cNvSpPr>
          <p:nvPr/>
        </p:nvSpPr>
        <p:spPr bwMode="auto">
          <a:xfrm>
            <a:off x="3883026" y="8685212"/>
            <a:ext cx="2973388"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7" tIns="45709" rIns="91417" bIns="45709" anchor="b"/>
          <a:lstStyle>
            <a:lvl1pPr>
              <a:defRPr>
                <a:solidFill>
                  <a:schemeClr val="tx1"/>
                </a:solidFill>
                <a:latin typeface="Arial" charset="0"/>
              </a:defRPr>
            </a:lvl1pPr>
            <a:lvl2pPr marL="738188" indent="-284163">
              <a:defRPr>
                <a:solidFill>
                  <a:schemeClr val="tx1"/>
                </a:solidFill>
                <a:latin typeface="Arial" charset="0"/>
              </a:defRPr>
            </a:lvl2pPr>
            <a:lvl3pPr marL="1135063" indent="-227013">
              <a:defRPr>
                <a:solidFill>
                  <a:schemeClr val="tx1"/>
                </a:solidFill>
                <a:latin typeface="Arial" charset="0"/>
              </a:defRPr>
            </a:lvl3pPr>
            <a:lvl4pPr marL="1589088" indent="-227013">
              <a:defRPr>
                <a:solidFill>
                  <a:schemeClr val="tx1"/>
                </a:solidFill>
                <a:latin typeface="Arial" charset="0"/>
              </a:defRPr>
            </a:lvl4pPr>
            <a:lvl5pPr marL="2043113" indent="-227013">
              <a:defRPr>
                <a:solidFill>
                  <a:schemeClr val="tx1"/>
                </a:solidFill>
                <a:latin typeface="Arial" charset="0"/>
              </a:defRPr>
            </a:lvl5pPr>
            <a:lvl6pPr marL="2500313" indent="-227013" fontAlgn="base">
              <a:spcBef>
                <a:spcPct val="0"/>
              </a:spcBef>
              <a:spcAft>
                <a:spcPct val="0"/>
              </a:spcAft>
              <a:defRPr>
                <a:solidFill>
                  <a:schemeClr val="tx1"/>
                </a:solidFill>
                <a:latin typeface="Arial" charset="0"/>
              </a:defRPr>
            </a:lvl6pPr>
            <a:lvl7pPr marL="2957513" indent="-227013" fontAlgn="base">
              <a:spcBef>
                <a:spcPct val="0"/>
              </a:spcBef>
              <a:spcAft>
                <a:spcPct val="0"/>
              </a:spcAft>
              <a:defRPr>
                <a:solidFill>
                  <a:schemeClr val="tx1"/>
                </a:solidFill>
                <a:latin typeface="Arial" charset="0"/>
              </a:defRPr>
            </a:lvl7pPr>
            <a:lvl8pPr marL="3414713" indent="-227013" fontAlgn="base">
              <a:spcBef>
                <a:spcPct val="0"/>
              </a:spcBef>
              <a:spcAft>
                <a:spcPct val="0"/>
              </a:spcAft>
              <a:defRPr>
                <a:solidFill>
                  <a:schemeClr val="tx1"/>
                </a:solidFill>
                <a:latin typeface="Arial" charset="0"/>
              </a:defRPr>
            </a:lvl8pPr>
            <a:lvl9pPr marL="3871913" indent="-227013" fontAlgn="base">
              <a:spcBef>
                <a:spcPct val="0"/>
              </a:spcBef>
              <a:spcAft>
                <a:spcPct val="0"/>
              </a:spcAft>
              <a:defRPr>
                <a:solidFill>
                  <a:schemeClr val="tx1"/>
                </a:solidFill>
                <a:latin typeface="Arial" charset="0"/>
              </a:defRPr>
            </a:lvl9pPr>
          </a:lstStyle>
          <a:p>
            <a:pPr algn="r" defTabSz="914238" fontAlgn="base">
              <a:spcBef>
                <a:spcPct val="0"/>
              </a:spcBef>
              <a:spcAft>
                <a:spcPct val="0"/>
              </a:spcAft>
            </a:pPr>
            <a:fld id="{55DDB8BA-033E-494D-ADBA-C53A15FDA994}" type="slidenum">
              <a:rPr lang="en-US" sz="1200">
                <a:solidFill>
                  <a:prstClr val="black"/>
                </a:solidFill>
              </a:rPr>
              <a:pPr algn="r" defTabSz="914238" fontAlgn="base">
                <a:spcBef>
                  <a:spcPct val="0"/>
                </a:spcBef>
                <a:spcAft>
                  <a:spcPct val="0"/>
                </a:spcAft>
              </a:pPr>
              <a:t>17</a:t>
            </a:fld>
            <a:endParaRPr lang="en-US" sz="1200">
              <a:solidFill>
                <a:prstClr val="black"/>
              </a:solidFill>
            </a:endParaRPr>
          </a:p>
        </p:txBody>
      </p:sp>
      <p:sp>
        <p:nvSpPr>
          <p:cNvPr id="22531" name="Rectangle 3"/>
          <p:cNvSpPr txBox="1">
            <a:spLocks noGrp="1" noChangeArrowheads="1"/>
          </p:cNvSpPr>
          <p:nvPr/>
        </p:nvSpPr>
        <p:spPr bwMode="auto">
          <a:xfrm>
            <a:off x="3884613" y="0"/>
            <a:ext cx="2973387"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09" tIns="45705" rIns="91409" bIns="45705"/>
          <a:lstStyle>
            <a:lvl1pPr>
              <a:defRPr>
                <a:solidFill>
                  <a:schemeClr val="tx1"/>
                </a:solidFill>
                <a:latin typeface="Arial" charset="0"/>
              </a:defRPr>
            </a:lvl1pPr>
            <a:lvl2pPr marL="738188" indent="-284163">
              <a:defRPr>
                <a:solidFill>
                  <a:schemeClr val="tx1"/>
                </a:solidFill>
                <a:latin typeface="Arial" charset="0"/>
              </a:defRPr>
            </a:lvl2pPr>
            <a:lvl3pPr marL="1135063" indent="-227013">
              <a:defRPr>
                <a:solidFill>
                  <a:schemeClr val="tx1"/>
                </a:solidFill>
                <a:latin typeface="Arial" charset="0"/>
              </a:defRPr>
            </a:lvl3pPr>
            <a:lvl4pPr marL="1589088" indent="-227013">
              <a:defRPr>
                <a:solidFill>
                  <a:schemeClr val="tx1"/>
                </a:solidFill>
                <a:latin typeface="Arial" charset="0"/>
              </a:defRPr>
            </a:lvl4pPr>
            <a:lvl5pPr marL="2043113" indent="-227013">
              <a:defRPr>
                <a:solidFill>
                  <a:schemeClr val="tx1"/>
                </a:solidFill>
                <a:latin typeface="Arial" charset="0"/>
              </a:defRPr>
            </a:lvl5pPr>
            <a:lvl6pPr marL="2500313" indent="-227013" fontAlgn="base">
              <a:spcBef>
                <a:spcPct val="0"/>
              </a:spcBef>
              <a:spcAft>
                <a:spcPct val="0"/>
              </a:spcAft>
              <a:defRPr>
                <a:solidFill>
                  <a:schemeClr val="tx1"/>
                </a:solidFill>
                <a:latin typeface="Arial" charset="0"/>
              </a:defRPr>
            </a:lvl6pPr>
            <a:lvl7pPr marL="2957513" indent="-227013" fontAlgn="base">
              <a:spcBef>
                <a:spcPct val="0"/>
              </a:spcBef>
              <a:spcAft>
                <a:spcPct val="0"/>
              </a:spcAft>
              <a:defRPr>
                <a:solidFill>
                  <a:schemeClr val="tx1"/>
                </a:solidFill>
                <a:latin typeface="Arial" charset="0"/>
              </a:defRPr>
            </a:lvl7pPr>
            <a:lvl8pPr marL="3414713" indent="-227013" fontAlgn="base">
              <a:spcBef>
                <a:spcPct val="0"/>
              </a:spcBef>
              <a:spcAft>
                <a:spcPct val="0"/>
              </a:spcAft>
              <a:defRPr>
                <a:solidFill>
                  <a:schemeClr val="tx1"/>
                </a:solidFill>
                <a:latin typeface="Arial" charset="0"/>
              </a:defRPr>
            </a:lvl8pPr>
            <a:lvl9pPr marL="3871913" indent="-227013" fontAlgn="base">
              <a:spcBef>
                <a:spcPct val="0"/>
              </a:spcBef>
              <a:spcAft>
                <a:spcPct val="0"/>
              </a:spcAft>
              <a:defRPr>
                <a:solidFill>
                  <a:schemeClr val="tx1"/>
                </a:solidFill>
                <a:latin typeface="Arial" charset="0"/>
              </a:defRPr>
            </a:lvl9pPr>
          </a:lstStyle>
          <a:p>
            <a:pPr algn="r" defTabSz="914238" fontAlgn="base">
              <a:spcBef>
                <a:spcPct val="0"/>
              </a:spcBef>
              <a:spcAft>
                <a:spcPct val="0"/>
              </a:spcAft>
            </a:pPr>
            <a:fld id="{261655BF-B3D6-40F0-B893-13B44D6B0C48}" type="datetime1">
              <a:rPr lang="en-US" sz="1200">
                <a:solidFill>
                  <a:prstClr val="black"/>
                </a:solidFill>
                <a:latin typeface="Times New Roman" pitchFamily="18" charset="0"/>
              </a:rPr>
              <a:pPr algn="r" defTabSz="914238" fontAlgn="base">
                <a:spcBef>
                  <a:spcPct val="0"/>
                </a:spcBef>
                <a:spcAft>
                  <a:spcPct val="0"/>
                </a:spcAft>
              </a:pPr>
              <a:t>10/9/2013</a:t>
            </a:fld>
            <a:endParaRPr lang="en-US" sz="1200">
              <a:solidFill>
                <a:prstClr val="black"/>
              </a:solidFill>
              <a:latin typeface="Times New Roman" pitchFamily="18" charset="0"/>
            </a:endParaRPr>
          </a:p>
        </p:txBody>
      </p:sp>
      <p:sp>
        <p:nvSpPr>
          <p:cNvPr id="22532" name="Rectangle 7"/>
          <p:cNvSpPr txBox="1">
            <a:spLocks noGrp="1" noChangeArrowheads="1"/>
          </p:cNvSpPr>
          <p:nvPr/>
        </p:nvSpPr>
        <p:spPr bwMode="auto">
          <a:xfrm>
            <a:off x="3884613" y="8686800"/>
            <a:ext cx="2973387"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09" tIns="45705" rIns="91409" bIns="45705" anchor="b"/>
          <a:lstStyle>
            <a:lvl1pPr>
              <a:defRPr>
                <a:solidFill>
                  <a:schemeClr val="tx1"/>
                </a:solidFill>
                <a:latin typeface="Arial" charset="0"/>
              </a:defRPr>
            </a:lvl1pPr>
            <a:lvl2pPr marL="738188" indent="-284163">
              <a:defRPr>
                <a:solidFill>
                  <a:schemeClr val="tx1"/>
                </a:solidFill>
                <a:latin typeface="Arial" charset="0"/>
              </a:defRPr>
            </a:lvl2pPr>
            <a:lvl3pPr marL="1135063" indent="-227013">
              <a:defRPr>
                <a:solidFill>
                  <a:schemeClr val="tx1"/>
                </a:solidFill>
                <a:latin typeface="Arial" charset="0"/>
              </a:defRPr>
            </a:lvl3pPr>
            <a:lvl4pPr marL="1589088" indent="-227013">
              <a:defRPr>
                <a:solidFill>
                  <a:schemeClr val="tx1"/>
                </a:solidFill>
                <a:latin typeface="Arial" charset="0"/>
              </a:defRPr>
            </a:lvl4pPr>
            <a:lvl5pPr marL="2043113" indent="-227013">
              <a:defRPr>
                <a:solidFill>
                  <a:schemeClr val="tx1"/>
                </a:solidFill>
                <a:latin typeface="Arial" charset="0"/>
              </a:defRPr>
            </a:lvl5pPr>
            <a:lvl6pPr marL="2500313" indent="-227013" fontAlgn="base">
              <a:spcBef>
                <a:spcPct val="0"/>
              </a:spcBef>
              <a:spcAft>
                <a:spcPct val="0"/>
              </a:spcAft>
              <a:defRPr>
                <a:solidFill>
                  <a:schemeClr val="tx1"/>
                </a:solidFill>
                <a:latin typeface="Arial" charset="0"/>
              </a:defRPr>
            </a:lvl6pPr>
            <a:lvl7pPr marL="2957513" indent="-227013" fontAlgn="base">
              <a:spcBef>
                <a:spcPct val="0"/>
              </a:spcBef>
              <a:spcAft>
                <a:spcPct val="0"/>
              </a:spcAft>
              <a:defRPr>
                <a:solidFill>
                  <a:schemeClr val="tx1"/>
                </a:solidFill>
                <a:latin typeface="Arial" charset="0"/>
              </a:defRPr>
            </a:lvl7pPr>
            <a:lvl8pPr marL="3414713" indent="-227013" fontAlgn="base">
              <a:spcBef>
                <a:spcPct val="0"/>
              </a:spcBef>
              <a:spcAft>
                <a:spcPct val="0"/>
              </a:spcAft>
              <a:defRPr>
                <a:solidFill>
                  <a:schemeClr val="tx1"/>
                </a:solidFill>
                <a:latin typeface="Arial" charset="0"/>
              </a:defRPr>
            </a:lvl8pPr>
            <a:lvl9pPr marL="3871913" indent="-227013" fontAlgn="base">
              <a:spcBef>
                <a:spcPct val="0"/>
              </a:spcBef>
              <a:spcAft>
                <a:spcPct val="0"/>
              </a:spcAft>
              <a:defRPr>
                <a:solidFill>
                  <a:schemeClr val="tx1"/>
                </a:solidFill>
                <a:latin typeface="Arial" charset="0"/>
              </a:defRPr>
            </a:lvl9pPr>
          </a:lstStyle>
          <a:p>
            <a:pPr algn="r" defTabSz="914238" fontAlgn="base">
              <a:spcBef>
                <a:spcPct val="0"/>
              </a:spcBef>
              <a:spcAft>
                <a:spcPct val="0"/>
              </a:spcAft>
            </a:pPr>
            <a:fld id="{7302E508-CE6F-4C10-9175-6A290BE2B8B9}" type="slidenum">
              <a:rPr lang="en-US" sz="1200">
                <a:solidFill>
                  <a:prstClr val="black"/>
                </a:solidFill>
                <a:latin typeface="Times New Roman" pitchFamily="18" charset="0"/>
              </a:rPr>
              <a:pPr algn="r" defTabSz="914238" fontAlgn="base">
                <a:spcBef>
                  <a:spcPct val="0"/>
                </a:spcBef>
                <a:spcAft>
                  <a:spcPct val="0"/>
                </a:spcAft>
              </a:pPr>
              <a:t>17</a:t>
            </a:fld>
            <a:endParaRPr lang="en-US" sz="1200">
              <a:solidFill>
                <a:prstClr val="black"/>
              </a:solidFill>
              <a:latin typeface="Times New Roman" pitchFamily="18" charset="0"/>
            </a:endParaRPr>
          </a:p>
        </p:txBody>
      </p:sp>
      <p:sp>
        <p:nvSpPr>
          <p:cNvPr id="22533" name="Rectangle 2"/>
          <p:cNvSpPr>
            <a:spLocks noGrp="1" noRot="1" noChangeAspect="1" noChangeArrowheads="1" noTextEdit="1"/>
          </p:cNvSpPr>
          <p:nvPr>
            <p:ph type="sldImg"/>
          </p:nvPr>
        </p:nvSpPr>
        <p:spPr>
          <a:xfrm>
            <a:off x="1156977" y="685488"/>
            <a:ext cx="4547152" cy="3429000"/>
          </a:xfrm>
          <a:ln/>
        </p:spPr>
      </p:sp>
      <p:sp>
        <p:nvSpPr>
          <p:cNvPr id="22534" name="Rectangle 3"/>
          <p:cNvSpPr>
            <a:spLocks noGrp="1" noChangeArrowheads="1"/>
          </p:cNvSpPr>
          <p:nvPr>
            <p:ph type="body" idx="1"/>
          </p:nvPr>
        </p:nvSpPr>
        <p:spPr>
          <a:xfrm>
            <a:off x="914400" y="4344989"/>
            <a:ext cx="5029200" cy="4113212"/>
          </a:xfrm>
        </p:spPr>
        <p:txBody>
          <a:bodyPr lIns="91409" tIns="45705" rIns="91409" bIns="45705"/>
          <a:lstStyle/>
          <a:p>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7"/>
          <p:cNvSpPr>
            <a:spLocks noGrp="1" noChangeArrowheads="1"/>
          </p:cNvSpPr>
          <p:nvPr>
            <p:ph type="sldNum" sz="quarter" idx="5"/>
          </p:nvPr>
        </p:nvSpPr>
        <p:spPr>
          <a:ln/>
        </p:spPr>
        <p:txBody>
          <a:bodyPr/>
          <a:lstStyle/>
          <a:p>
            <a:fld id="{176ADF42-D0F0-4697-A7B9-D29B2079801D}" type="slidenum">
              <a:rPr lang="en-US">
                <a:solidFill>
                  <a:prstClr val="black"/>
                </a:solidFill>
              </a:rPr>
              <a:pPr/>
              <a:t>18</a:t>
            </a:fld>
            <a:endParaRPr lang="en-US">
              <a:solidFill>
                <a:prstClr val="black"/>
              </a:solidFill>
            </a:endParaRPr>
          </a:p>
        </p:txBody>
      </p:sp>
      <p:sp>
        <p:nvSpPr>
          <p:cNvPr id="22530" name="Rectangle 7"/>
          <p:cNvSpPr txBox="1">
            <a:spLocks noGrp="1" noChangeArrowheads="1"/>
          </p:cNvSpPr>
          <p:nvPr/>
        </p:nvSpPr>
        <p:spPr bwMode="auto">
          <a:xfrm>
            <a:off x="3883026" y="8685212"/>
            <a:ext cx="2973388"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7" tIns="45709" rIns="91417" bIns="45709" anchor="b"/>
          <a:lstStyle>
            <a:lvl1pPr>
              <a:defRPr>
                <a:solidFill>
                  <a:schemeClr val="tx1"/>
                </a:solidFill>
                <a:latin typeface="Arial" charset="0"/>
              </a:defRPr>
            </a:lvl1pPr>
            <a:lvl2pPr marL="738188" indent="-284163">
              <a:defRPr>
                <a:solidFill>
                  <a:schemeClr val="tx1"/>
                </a:solidFill>
                <a:latin typeface="Arial" charset="0"/>
              </a:defRPr>
            </a:lvl2pPr>
            <a:lvl3pPr marL="1135063" indent="-227013">
              <a:defRPr>
                <a:solidFill>
                  <a:schemeClr val="tx1"/>
                </a:solidFill>
                <a:latin typeface="Arial" charset="0"/>
              </a:defRPr>
            </a:lvl3pPr>
            <a:lvl4pPr marL="1589088" indent="-227013">
              <a:defRPr>
                <a:solidFill>
                  <a:schemeClr val="tx1"/>
                </a:solidFill>
                <a:latin typeface="Arial" charset="0"/>
              </a:defRPr>
            </a:lvl4pPr>
            <a:lvl5pPr marL="2043113" indent="-227013">
              <a:defRPr>
                <a:solidFill>
                  <a:schemeClr val="tx1"/>
                </a:solidFill>
                <a:latin typeface="Arial" charset="0"/>
              </a:defRPr>
            </a:lvl5pPr>
            <a:lvl6pPr marL="2500313" indent="-227013" fontAlgn="base">
              <a:spcBef>
                <a:spcPct val="0"/>
              </a:spcBef>
              <a:spcAft>
                <a:spcPct val="0"/>
              </a:spcAft>
              <a:defRPr>
                <a:solidFill>
                  <a:schemeClr val="tx1"/>
                </a:solidFill>
                <a:latin typeface="Arial" charset="0"/>
              </a:defRPr>
            </a:lvl6pPr>
            <a:lvl7pPr marL="2957513" indent="-227013" fontAlgn="base">
              <a:spcBef>
                <a:spcPct val="0"/>
              </a:spcBef>
              <a:spcAft>
                <a:spcPct val="0"/>
              </a:spcAft>
              <a:defRPr>
                <a:solidFill>
                  <a:schemeClr val="tx1"/>
                </a:solidFill>
                <a:latin typeface="Arial" charset="0"/>
              </a:defRPr>
            </a:lvl7pPr>
            <a:lvl8pPr marL="3414713" indent="-227013" fontAlgn="base">
              <a:spcBef>
                <a:spcPct val="0"/>
              </a:spcBef>
              <a:spcAft>
                <a:spcPct val="0"/>
              </a:spcAft>
              <a:defRPr>
                <a:solidFill>
                  <a:schemeClr val="tx1"/>
                </a:solidFill>
                <a:latin typeface="Arial" charset="0"/>
              </a:defRPr>
            </a:lvl8pPr>
            <a:lvl9pPr marL="3871913" indent="-227013" fontAlgn="base">
              <a:spcBef>
                <a:spcPct val="0"/>
              </a:spcBef>
              <a:spcAft>
                <a:spcPct val="0"/>
              </a:spcAft>
              <a:defRPr>
                <a:solidFill>
                  <a:schemeClr val="tx1"/>
                </a:solidFill>
                <a:latin typeface="Arial" charset="0"/>
              </a:defRPr>
            </a:lvl9pPr>
          </a:lstStyle>
          <a:p>
            <a:pPr algn="r" defTabSz="914238" fontAlgn="base">
              <a:spcBef>
                <a:spcPct val="0"/>
              </a:spcBef>
              <a:spcAft>
                <a:spcPct val="0"/>
              </a:spcAft>
            </a:pPr>
            <a:fld id="{55DDB8BA-033E-494D-ADBA-C53A15FDA994}" type="slidenum">
              <a:rPr lang="en-US" sz="1200">
                <a:solidFill>
                  <a:prstClr val="black"/>
                </a:solidFill>
              </a:rPr>
              <a:pPr algn="r" defTabSz="914238" fontAlgn="base">
                <a:spcBef>
                  <a:spcPct val="0"/>
                </a:spcBef>
                <a:spcAft>
                  <a:spcPct val="0"/>
                </a:spcAft>
              </a:pPr>
              <a:t>18</a:t>
            </a:fld>
            <a:endParaRPr lang="en-US" sz="1200">
              <a:solidFill>
                <a:prstClr val="black"/>
              </a:solidFill>
            </a:endParaRPr>
          </a:p>
        </p:txBody>
      </p:sp>
      <p:sp>
        <p:nvSpPr>
          <p:cNvPr id="22531" name="Rectangle 3"/>
          <p:cNvSpPr txBox="1">
            <a:spLocks noGrp="1" noChangeArrowheads="1"/>
          </p:cNvSpPr>
          <p:nvPr/>
        </p:nvSpPr>
        <p:spPr bwMode="auto">
          <a:xfrm>
            <a:off x="3884613" y="0"/>
            <a:ext cx="2973387"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09" tIns="45705" rIns="91409" bIns="45705"/>
          <a:lstStyle>
            <a:lvl1pPr>
              <a:defRPr>
                <a:solidFill>
                  <a:schemeClr val="tx1"/>
                </a:solidFill>
                <a:latin typeface="Arial" charset="0"/>
              </a:defRPr>
            </a:lvl1pPr>
            <a:lvl2pPr marL="738188" indent="-284163">
              <a:defRPr>
                <a:solidFill>
                  <a:schemeClr val="tx1"/>
                </a:solidFill>
                <a:latin typeface="Arial" charset="0"/>
              </a:defRPr>
            </a:lvl2pPr>
            <a:lvl3pPr marL="1135063" indent="-227013">
              <a:defRPr>
                <a:solidFill>
                  <a:schemeClr val="tx1"/>
                </a:solidFill>
                <a:latin typeface="Arial" charset="0"/>
              </a:defRPr>
            </a:lvl3pPr>
            <a:lvl4pPr marL="1589088" indent="-227013">
              <a:defRPr>
                <a:solidFill>
                  <a:schemeClr val="tx1"/>
                </a:solidFill>
                <a:latin typeface="Arial" charset="0"/>
              </a:defRPr>
            </a:lvl4pPr>
            <a:lvl5pPr marL="2043113" indent="-227013">
              <a:defRPr>
                <a:solidFill>
                  <a:schemeClr val="tx1"/>
                </a:solidFill>
                <a:latin typeface="Arial" charset="0"/>
              </a:defRPr>
            </a:lvl5pPr>
            <a:lvl6pPr marL="2500313" indent="-227013" fontAlgn="base">
              <a:spcBef>
                <a:spcPct val="0"/>
              </a:spcBef>
              <a:spcAft>
                <a:spcPct val="0"/>
              </a:spcAft>
              <a:defRPr>
                <a:solidFill>
                  <a:schemeClr val="tx1"/>
                </a:solidFill>
                <a:latin typeface="Arial" charset="0"/>
              </a:defRPr>
            </a:lvl6pPr>
            <a:lvl7pPr marL="2957513" indent="-227013" fontAlgn="base">
              <a:spcBef>
                <a:spcPct val="0"/>
              </a:spcBef>
              <a:spcAft>
                <a:spcPct val="0"/>
              </a:spcAft>
              <a:defRPr>
                <a:solidFill>
                  <a:schemeClr val="tx1"/>
                </a:solidFill>
                <a:latin typeface="Arial" charset="0"/>
              </a:defRPr>
            </a:lvl7pPr>
            <a:lvl8pPr marL="3414713" indent="-227013" fontAlgn="base">
              <a:spcBef>
                <a:spcPct val="0"/>
              </a:spcBef>
              <a:spcAft>
                <a:spcPct val="0"/>
              </a:spcAft>
              <a:defRPr>
                <a:solidFill>
                  <a:schemeClr val="tx1"/>
                </a:solidFill>
                <a:latin typeface="Arial" charset="0"/>
              </a:defRPr>
            </a:lvl8pPr>
            <a:lvl9pPr marL="3871913" indent="-227013" fontAlgn="base">
              <a:spcBef>
                <a:spcPct val="0"/>
              </a:spcBef>
              <a:spcAft>
                <a:spcPct val="0"/>
              </a:spcAft>
              <a:defRPr>
                <a:solidFill>
                  <a:schemeClr val="tx1"/>
                </a:solidFill>
                <a:latin typeface="Arial" charset="0"/>
              </a:defRPr>
            </a:lvl9pPr>
          </a:lstStyle>
          <a:p>
            <a:pPr algn="r" defTabSz="914238" fontAlgn="base">
              <a:spcBef>
                <a:spcPct val="0"/>
              </a:spcBef>
              <a:spcAft>
                <a:spcPct val="0"/>
              </a:spcAft>
            </a:pPr>
            <a:fld id="{261655BF-B3D6-40F0-B893-13B44D6B0C48}" type="datetime1">
              <a:rPr lang="en-US" sz="1200">
                <a:solidFill>
                  <a:prstClr val="black"/>
                </a:solidFill>
                <a:latin typeface="Times New Roman" pitchFamily="18" charset="0"/>
              </a:rPr>
              <a:pPr algn="r" defTabSz="914238" fontAlgn="base">
                <a:spcBef>
                  <a:spcPct val="0"/>
                </a:spcBef>
                <a:spcAft>
                  <a:spcPct val="0"/>
                </a:spcAft>
              </a:pPr>
              <a:t>10/9/2013</a:t>
            </a:fld>
            <a:endParaRPr lang="en-US" sz="1200">
              <a:solidFill>
                <a:prstClr val="black"/>
              </a:solidFill>
              <a:latin typeface="Times New Roman" pitchFamily="18" charset="0"/>
            </a:endParaRPr>
          </a:p>
        </p:txBody>
      </p:sp>
      <p:sp>
        <p:nvSpPr>
          <p:cNvPr id="22532" name="Rectangle 7"/>
          <p:cNvSpPr txBox="1">
            <a:spLocks noGrp="1" noChangeArrowheads="1"/>
          </p:cNvSpPr>
          <p:nvPr/>
        </p:nvSpPr>
        <p:spPr bwMode="auto">
          <a:xfrm>
            <a:off x="3884613" y="8686800"/>
            <a:ext cx="2973387"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09" tIns="45705" rIns="91409" bIns="45705" anchor="b"/>
          <a:lstStyle>
            <a:lvl1pPr>
              <a:defRPr>
                <a:solidFill>
                  <a:schemeClr val="tx1"/>
                </a:solidFill>
                <a:latin typeface="Arial" charset="0"/>
              </a:defRPr>
            </a:lvl1pPr>
            <a:lvl2pPr marL="738188" indent="-284163">
              <a:defRPr>
                <a:solidFill>
                  <a:schemeClr val="tx1"/>
                </a:solidFill>
                <a:latin typeface="Arial" charset="0"/>
              </a:defRPr>
            </a:lvl2pPr>
            <a:lvl3pPr marL="1135063" indent="-227013">
              <a:defRPr>
                <a:solidFill>
                  <a:schemeClr val="tx1"/>
                </a:solidFill>
                <a:latin typeface="Arial" charset="0"/>
              </a:defRPr>
            </a:lvl3pPr>
            <a:lvl4pPr marL="1589088" indent="-227013">
              <a:defRPr>
                <a:solidFill>
                  <a:schemeClr val="tx1"/>
                </a:solidFill>
                <a:latin typeface="Arial" charset="0"/>
              </a:defRPr>
            </a:lvl4pPr>
            <a:lvl5pPr marL="2043113" indent="-227013">
              <a:defRPr>
                <a:solidFill>
                  <a:schemeClr val="tx1"/>
                </a:solidFill>
                <a:latin typeface="Arial" charset="0"/>
              </a:defRPr>
            </a:lvl5pPr>
            <a:lvl6pPr marL="2500313" indent="-227013" fontAlgn="base">
              <a:spcBef>
                <a:spcPct val="0"/>
              </a:spcBef>
              <a:spcAft>
                <a:spcPct val="0"/>
              </a:spcAft>
              <a:defRPr>
                <a:solidFill>
                  <a:schemeClr val="tx1"/>
                </a:solidFill>
                <a:latin typeface="Arial" charset="0"/>
              </a:defRPr>
            </a:lvl6pPr>
            <a:lvl7pPr marL="2957513" indent="-227013" fontAlgn="base">
              <a:spcBef>
                <a:spcPct val="0"/>
              </a:spcBef>
              <a:spcAft>
                <a:spcPct val="0"/>
              </a:spcAft>
              <a:defRPr>
                <a:solidFill>
                  <a:schemeClr val="tx1"/>
                </a:solidFill>
                <a:latin typeface="Arial" charset="0"/>
              </a:defRPr>
            </a:lvl7pPr>
            <a:lvl8pPr marL="3414713" indent="-227013" fontAlgn="base">
              <a:spcBef>
                <a:spcPct val="0"/>
              </a:spcBef>
              <a:spcAft>
                <a:spcPct val="0"/>
              </a:spcAft>
              <a:defRPr>
                <a:solidFill>
                  <a:schemeClr val="tx1"/>
                </a:solidFill>
                <a:latin typeface="Arial" charset="0"/>
              </a:defRPr>
            </a:lvl8pPr>
            <a:lvl9pPr marL="3871913" indent="-227013" fontAlgn="base">
              <a:spcBef>
                <a:spcPct val="0"/>
              </a:spcBef>
              <a:spcAft>
                <a:spcPct val="0"/>
              </a:spcAft>
              <a:defRPr>
                <a:solidFill>
                  <a:schemeClr val="tx1"/>
                </a:solidFill>
                <a:latin typeface="Arial" charset="0"/>
              </a:defRPr>
            </a:lvl9pPr>
          </a:lstStyle>
          <a:p>
            <a:pPr algn="r" defTabSz="914238" fontAlgn="base">
              <a:spcBef>
                <a:spcPct val="0"/>
              </a:spcBef>
              <a:spcAft>
                <a:spcPct val="0"/>
              </a:spcAft>
            </a:pPr>
            <a:fld id="{7302E508-CE6F-4C10-9175-6A290BE2B8B9}" type="slidenum">
              <a:rPr lang="en-US" sz="1200">
                <a:solidFill>
                  <a:prstClr val="black"/>
                </a:solidFill>
                <a:latin typeface="Times New Roman" pitchFamily="18" charset="0"/>
              </a:rPr>
              <a:pPr algn="r" defTabSz="914238" fontAlgn="base">
                <a:spcBef>
                  <a:spcPct val="0"/>
                </a:spcBef>
                <a:spcAft>
                  <a:spcPct val="0"/>
                </a:spcAft>
              </a:pPr>
              <a:t>18</a:t>
            </a:fld>
            <a:endParaRPr lang="en-US" sz="1200">
              <a:solidFill>
                <a:prstClr val="black"/>
              </a:solidFill>
              <a:latin typeface="Times New Roman" pitchFamily="18" charset="0"/>
            </a:endParaRPr>
          </a:p>
        </p:txBody>
      </p:sp>
      <p:sp>
        <p:nvSpPr>
          <p:cNvPr id="22533" name="Rectangle 2"/>
          <p:cNvSpPr>
            <a:spLocks noGrp="1" noRot="1" noChangeAspect="1" noChangeArrowheads="1" noTextEdit="1"/>
          </p:cNvSpPr>
          <p:nvPr>
            <p:ph type="sldImg"/>
          </p:nvPr>
        </p:nvSpPr>
        <p:spPr>
          <a:xfrm>
            <a:off x="1156977" y="685488"/>
            <a:ext cx="4547152" cy="3429000"/>
          </a:xfrm>
          <a:ln/>
        </p:spPr>
      </p:sp>
      <p:sp>
        <p:nvSpPr>
          <p:cNvPr id="22534" name="Rectangle 3"/>
          <p:cNvSpPr>
            <a:spLocks noGrp="1" noChangeArrowheads="1"/>
          </p:cNvSpPr>
          <p:nvPr>
            <p:ph type="body" idx="1"/>
          </p:nvPr>
        </p:nvSpPr>
        <p:spPr>
          <a:xfrm>
            <a:off x="914400" y="4344989"/>
            <a:ext cx="5029200" cy="4113212"/>
          </a:xfrm>
        </p:spPr>
        <p:txBody>
          <a:bodyPr lIns="91409" tIns="45705" rIns="91409" bIns="45705"/>
          <a:lstStyle/>
          <a:p>
            <a:r>
              <a:rPr lang="en-US" dirty="0" smtClean="0"/>
              <a:t>A</a:t>
            </a:r>
            <a:r>
              <a:rPr lang="en-US" baseline="0" dirty="0" smtClean="0"/>
              <a:t> = the beginning of the fall</a:t>
            </a:r>
          </a:p>
          <a:p>
            <a:endParaRPr lang="en-US" baseline="0" dirty="0" smtClean="0"/>
          </a:p>
          <a:p>
            <a:r>
              <a:rPr lang="en-US" baseline="0" dirty="0" smtClean="0"/>
              <a:t>B = the bottom of the fall</a:t>
            </a:r>
          </a:p>
          <a:p>
            <a:endParaRPr lang="en-US" baseline="0" dirty="0" smtClean="0"/>
          </a:p>
          <a:p>
            <a:r>
              <a:rPr lang="en-US" baseline="0" dirty="0" smtClean="0"/>
              <a:t>C = The point where the market starts its upward movement to rational value. </a:t>
            </a:r>
            <a:endParaRPr lang="en-US"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We</a:t>
            </a:r>
            <a:r>
              <a:rPr lang="en-US" baseline="0" dirty="0" smtClean="0"/>
              <a:t> can be in recovery, even though we may not feel like running right away. In fact we may not be able to walk to the bathroom unassisted, but that doesn’t mean we aren’t in recovery. </a:t>
            </a:r>
          </a:p>
          <a:p>
            <a:endParaRPr lang="en-US" baseline="0" dirty="0" smtClean="0"/>
          </a:p>
          <a:p>
            <a:r>
              <a:rPr lang="en-US" sz="2100" dirty="0"/>
              <a:t>The main point is that we have been in recovery and the recovery path is rational and predicable. So is our future if we plan for it. </a:t>
            </a:r>
          </a:p>
        </p:txBody>
      </p:sp>
      <p:sp>
        <p:nvSpPr>
          <p:cNvPr id="4" name="Slide Number Placeholder 3"/>
          <p:cNvSpPr>
            <a:spLocks noGrp="1"/>
          </p:cNvSpPr>
          <p:nvPr>
            <p:ph type="sldNum" sz="quarter" idx="10"/>
          </p:nvPr>
        </p:nvSpPr>
        <p:spPr/>
        <p:txBody>
          <a:bodyPr/>
          <a:lstStyle/>
          <a:p>
            <a:fld id="{2F924886-4662-0C48-8EA3-03C4A44A101F}" type="slidenum">
              <a:rPr lang="en-US" smtClean="0">
                <a:solidFill>
                  <a:prstClr val="black"/>
                </a:solidFill>
                <a:latin typeface="Calibri"/>
              </a:rPr>
              <a:pPr/>
              <a:t>19</a:t>
            </a:fld>
            <a:endParaRPr lang="en-US">
              <a:solidFill>
                <a:prstClr val="black"/>
              </a:solidFill>
              <a:latin typeface="Calibri"/>
            </a:endParaRPr>
          </a:p>
        </p:txBody>
      </p:sp>
    </p:spTree>
    <p:extLst>
      <p:ext uri="{BB962C8B-B14F-4D97-AF65-F5344CB8AC3E}">
        <p14:creationId xmlns:p14="http://schemas.microsoft.com/office/powerpoint/2010/main" val="133181664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xmlns="" val="1"/>
            </a:ext>
          </a:extLst>
        </p:spPr>
      </p:sp>
      <p:sp>
        <p:nvSpPr>
          <p:cNvPr id="512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wrap="square" numCol="1" anchor="t" anchorCtr="0" compatLnSpc="1">
            <a:prstTxWarp prst="textNoShape">
              <a:avLst/>
            </a:prstTxWarp>
          </a:bodyPr>
          <a:lstStyle/>
          <a:p>
            <a:pPr eaLnBrk="1" hangingPunct="1">
              <a:spcBef>
                <a:spcPct val="0"/>
              </a:spcBef>
            </a:pPr>
            <a:r>
              <a:rPr lang="en-US" b="1" dirty="0" smtClean="0">
                <a:latin typeface="Calibri" charset="0"/>
              </a:rPr>
              <a:t>If you’re not into numbers and data, there</a:t>
            </a:r>
            <a:r>
              <a:rPr lang="en-US" b="1" baseline="0" dirty="0" smtClean="0">
                <a:latin typeface="Calibri" charset="0"/>
              </a:rPr>
              <a:t> is an easier way to determine if your market is recovering. Let me unveil my brand new Top 10 Way You Can Tell Your Market’s recovering.</a:t>
            </a:r>
            <a:endParaRPr lang="en-US" b="1" dirty="0">
              <a:latin typeface="Calibri" charset="0"/>
            </a:endParaRPr>
          </a:p>
        </p:txBody>
      </p:sp>
      <p:sp>
        <p:nvSpPr>
          <p:cNvPr id="512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Verdana" charset="0"/>
                <a:ea typeface="ＭＳ Ｐゴシック" charset="0"/>
              </a:defRPr>
            </a:lvl1pPr>
            <a:lvl2pPr marL="742819" indent="-285700">
              <a:defRPr>
                <a:solidFill>
                  <a:schemeClr val="tx1"/>
                </a:solidFill>
                <a:latin typeface="Verdana" charset="0"/>
                <a:ea typeface="ＭＳ Ｐゴシック" charset="0"/>
              </a:defRPr>
            </a:lvl2pPr>
            <a:lvl3pPr marL="1142798" indent="-228559">
              <a:defRPr>
                <a:solidFill>
                  <a:schemeClr val="tx1"/>
                </a:solidFill>
                <a:latin typeface="Verdana" charset="0"/>
                <a:ea typeface="ＭＳ Ｐゴシック" charset="0"/>
              </a:defRPr>
            </a:lvl3pPr>
            <a:lvl4pPr marL="1599916" indent="-228559">
              <a:defRPr>
                <a:solidFill>
                  <a:schemeClr val="tx1"/>
                </a:solidFill>
                <a:latin typeface="Verdana" charset="0"/>
                <a:ea typeface="ＭＳ Ｐゴシック" charset="0"/>
              </a:defRPr>
            </a:lvl4pPr>
            <a:lvl5pPr marL="2057036" indent="-228559">
              <a:defRPr>
                <a:solidFill>
                  <a:schemeClr val="tx1"/>
                </a:solidFill>
                <a:latin typeface="Verdana" charset="0"/>
                <a:ea typeface="ＭＳ Ｐゴシック" charset="0"/>
              </a:defRPr>
            </a:lvl5pPr>
            <a:lvl6pPr marL="2514155" indent="-228559" eaLnBrk="0" fontAlgn="base" hangingPunct="0">
              <a:spcBef>
                <a:spcPct val="0"/>
              </a:spcBef>
              <a:spcAft>
                <a:spcPct val="0"/>
              </a:spcAft>
              <a:defRPr>
                <a:solidFill>
                  <a:schemeClr val="tx1"/>
                </a:solidFill>
                <a:latin typeface="Verdana" charset="0"/>
                <a:ea typeface="ＭＳ Ｐゴシック" charset="0"/>
              </a:defRPr>
            </a:lvl6pPr>
            <a:lvl7pPr marL="2971274" indent="-228559" eaLnBrk="0" fontAlgn="base" hangingPunct="0">
              <a:spcBef>
                <a:spcPct val="0"/>
              </a:spcBef>
              <a:spcAft>
                <a:spcPct val="0"/>
              </a:spcAft>
              <a:defRPr>
                <a:solidFill>
                  <a:schemeClr val="tx1"/>
                </a:solidFill>
                <a:latin typeface="Verdana" charset="0"/>
                <a:ea typeface="ＭＳ Ｐゴシック" charset="0"/>
              </a:defRPr>
            </a:lvl7pPr>
            <a:lvl8pPr marL="3428394" indent="-228559" eaLnBrk="0" fontAlgn="base" hangingPunct="0">
              <a:spcBef>
                <a:spcPct val="0"/>
              </a:spcBef>
              <a:spcAft>
                <a:spcPct val="0"/>
              </a:spcAft>
              <a:defRPr>
                <a:solidFill>
                  <a:schemeClr val="tx1"/>
                </a:solidFill>
                <a:latin typeface="Verdana" charset="0"/>
                <a:ea typeface="ＭＳ Ｐゴシック" charset="0"/>
              </a:defRPr>
            </a:lvl8pPr>
            <a:lvl9pPr marL="3885512" indent="-228559" eaLnBrk="0" fontAlgn="base" hangingPunct="0">
              <a:spcBef>
                <a:spcPct val="0"/>
              </a:spcBef>
              <a:spcAft>
                <a:spcPct val="0"/>
              </a:spcAft>
              <a:defRPr>
                <a:solidFill>
                  <a:schemeClr val="tx1"/>
                </a:solidFill>
                <a:latin typeface="Verdana" charset="0"/>
                <a:ea typeface="ＭＳ Ｐゴシック" charset="0"/>
              </a:defRPr>
            </a:lvl9pPr>
          </a:lstStyle>
          <a:p>
            <a:fld id="{E2C8F8F6-464E-AD47-A905-9F6A21DF9342}" type="slidenum">
              <a:rPr lang="en-US">
                <a:solidFill>
                  <a:prstClr val="black"/>
                </a:solidFill>
              </a:rPr>
              <a:pPr/>
              <a:t>22</a:t>
            </a:fld>
            <a:endParaRPr lang="en-US">
              <a:solidFill>
                <a:prstClr val="black"/>
              </a:solidFill>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xmlns="" val="1"/>
            </a:ext>
          </a:extLst>
        </p:spPr>
      </p:sp>
      <p:sp>
        <p:nvSpPr>
          <p:cNvPr id="512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wrap="square" numCol="1" anchor="t" anchorCtr="0" compatLnSpc="1">
            <a:prstTxWarp prst="textNoShape">
              <a:avLst/>
            </a:prstTxWarp>
          </a:bodyPr>
          <a:lstStyle/>
          <a:p>
            <a:pPr eaLnBrk="1" hangingPunct="1">
              <a:spcBef>
                <a:spcPct val="0"/>
              </a:spcBef>
            </a:pPr>
            <a:endParaRPr lang="en-US" b="1">
              <a:latin typeface="Calibri" charset="0"/>
            </a:endParaRPr>
          </a:p>
        </p:txBody>
      </p:sp>
      <p:sp>
        <p:nvSpPr>
          <p:cNvPr id="512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Verdana" charset="0"/>
                <a:ea typeface="ＭＳ Ｐゴシック" charset="0"/>
              </a:defRPr>
            </a:lvl1pPr>
            <a:lvl2pPr marL="742819" indent="-285700">
              <a:defRPr>
                <a:solidFill>
                  <a:schemeClr val="tx1"/>
                </a:solidFill>
                <a:latin typeface="Verdana" charset="0"/>
                <a:ea typeface="ＭＳ Ｐゴシック" charset="0"/>
              </a:defRPr>
            </a:lvl2pPr>
            <a:lvl3pPr marL="1142798" indent="-228559">
              <a:defRPr>
                <a:solidFill>
                  <a:schemeClr val="tx1"/>
                </a:solidFill>
                <a:latin typeface="Verdana" charset="0"/>
                <a:ea typeface="ＭＳ Ｐゴシック" charset="0"/>
              </a:defRPr>
            </a:lvl3pPr>
            <a:lvl4pPr marL="1599916" indent="-228559">
              <a:defRPr>
                <a:solidFill>
                  <a:schemeClr val="tx1"/>
                </a:solidFill>
                <a:latin typeface="Verdana" charset="0"/>
                <a:ea typeface="ＭＳ Ｐゴシック" charset="0"/>
              </a:defRPr>
            </a:lvl4pPr>
            <a:lvl5pPr marL="2057036" indent="-228559">
              <a:defRPr>
                <a:solidFill>
                  <a:schemeClr val="tx1"/>
                </a:solidFill>
                <a:latin typeface="Verdana" charset="0"/>
                <a:ea typeface="ＭＳ Ｐゴシック" charset="0"/>
              </a:defRPr>
            </a:lvl5pPr>
            <a:lvl6pPr marL="2514155" indent="-228559" eaLnBrk="0" fontAlgn="base" hangingPunct="0">
              <a:spcBef>
                <a:spcPct val="0"/>
              </a:spcBef>
              <a:spcAft>
                <a:spcPct val="0"/>
              </a:spcAft>
              <a:defRPr>
                <a:solidFill>
                  <a:schemeClr val="tx1"/>
                </a:solidFill>
                <a:latin typeface="Verdana" charset="0"/>
                <a:ea typeface="ＭＳ Ｐゴシック" charset="0"/>
              </a:defRPr>
            </a:lvl6pPr>
            <a:lvl7pPr marL="2971274" indent="-228559" eaLnBrk="0" fontAlgn="base" hangingPunct="0">
              <a:spcBef>
                <a:spcPct val="0"/>
              </a:spcBef>
              <a:spcAft>
                <a:spcPct val="0"/>
              </a:spcAft>
              <a:defRPr>
                <a:solidFill>
                  <a:schemeClr val="tx1"/>
                </a:solidFill>
                <a:latin typeface="Verdana" charset="0"/>
                <a:ea typeface="ＭＳ Ｐゴシック" charset="0"/>
              </a:defRPr>
            </a:lvl7pPr>
            <a:lvl8pPr marL="3428394" indent="-228559" eaLnBrk="0" fontAlgn="base" hangingPunct="0">
              <a:spcBef>
                <a:spcPct val="0"/>
              </a:spcBef>
              <a:spcAft>
                <a:spcPct val="0"/>
              </a:spcAft>
              <a:defRPr>
                <a:solidFill>
                  <a:schemeClr val="tx1"/>
                </a:solidFill>
                <a:latin typeface="Verdana" charset="0"/>
                <a:ea typeface="ＭＳ Ｐゴシック" charset="0"/>
              </a:defRPr>
            </a:lvl8pPr>
            <a:lvl9pPr marL="3885512" indent="-228559" eaLnBrk="0" fontAlgn="base" hangingPunct="0">
              <a:spcBef>
                <a:spcPct val="0"/>
              </a:spcBef>
              <a:spcAft>
                <a:spcPct val="0"/>
              </a:spcAft>
              <a:defRPr>
                <a:solidFill>
                  <a:schemeClr val="tx1"/>
                </a:solidFill>
                <a:latin typeface="Verdana" charset="0"/>
                <a:ea typeface="ＭＳ Ｐゴシック" charset="0"/>
              </a:defRPr>
            </a:lvl9pPr>
          </a:lstStyle>
          <a:p>
            <a:fld id="{E2C8F8F6-464E-AD47-A905-9F6A21DF9342}" type="slidenum">
              <a:rPr lang="en-US">
                <a:solidFill>
                  <a:prstClr val="black"/>
                </a:solidFill>
              </a:rPr>
              <a:pPr/>
              <a:t>23</a:t>
            </a:fld>
            <a:endParaRPr lang="en-US">
              <a:solidFill>
                <a:prstClr val="black"/>
              </a:solidFill>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018BCD5-FB64-46FF-855A-C3ABFA432A0E}" type="slidenum">
              <a:rPr lang="en-US" smtClean="0">
                <a:solidFill>
                  <a:prstClr val="black"/>
                </a:solidFill>
              </a:rPr>
              <a:pPr/>
              <a:t>3</a:t>
            </a:fld>
            <a:endParaRPr lang="en-US">
              <a:solidFill>
                <a:prstClr val="black"/>
              </a:solidFill>
            </a:endParaRPr>
          </a:p>
        </p:txBody>
      </p:sp>
    </p:spTree>
    <p:extLst>
      <p:ext uri="{BB962C8B-B14F-4D97-AF65-F5344CB8AC3E}">
        <p14:creationId xmlns:p14="http://schemas.microsoft.com/office/powerpoint/2010/main" val="187993242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xmlns="" val="1"/>
            </a:ext>
          </a:extLst>
        </p:spPr>
      </p:sp>
      <p:sp>
        <p:nvSpPr>
          <p:cNvPr id="512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wrap="square" numCol="1" anchor="t" anchorCtr="0" compatLnSpc="1">
            <a:prstTxWarp prst="textNoShape">
              <a:avLst/>
            </a:prstTxWarp>
          </a:bodyPr>
          <a:lstStyle/>
          <a:p>
            <a:pPr eaLnBrk="1" hangingPunct="1">
              <a:spcBef>
                <a:spcPct val="0"/>
              </a:spcBef>
            </a:pPr>
            <a:endParaRPr lang="en-US" b="1">
              <a:latin typeface="Calibri" charset="0"/>
            </a:endParaRPr>
          </a:p>
        </p:txBody>
      </p:sp>
      <p:sp>
        <p:nvSpPr>
          <p:cNvPr id="512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Verdana" charset="0"/>
                <a:ea typeface="ＭＳ Ｐゴシック" charset="0"/>
              </a:defRPr>
            </a:lvl1pPr>
            <a:lvl2pPr marL="742819" indent="-285700">
              <a:defRPr>
                <a:solidFill>
                  <a:schemeClr val="tx1"/>
                </a:solidFill>
                <a:latin typeface="Verdana" charset="0"/>
                <a:ea typeface="ＭＳ Ｐゴシック" charset="0"/>
              </a:defRPr>
            </a:lvl2pPr>
            <a:lvl3pPr marL="1142798" indent="-228559">
              <a:defRPr>
                <a:solidFill>
                  <a:schemeClr val="tx1"/>
                </a:solidFill>
                <a:latin typeface="Verdana" charset="0"/>
                <a:ea typeface="ＭＳ Ｐゴシック" charset="0"/>
              </a:defRPr>
            </a:lvl3pPr>
            <a:lvl4pPr marL="1599916" indent="-228559">
              <a:defRPr>
                <a:solidFill>
                  <a:schemeClr val="tx1"/>
                </a:solidFill>
                <a:latin typeface="Verdana" charset="0"/>
                <a:ea typeface="ＭＳ Ｐゴシック" charset="0"/>
              </a:defRPr>
            </a:lvl4pPr>
            <a:lvl5pPr marL="2057036" indent="-228559">
              <a:defRPr>
                <a:solidFill>
                  <a:schemeClr val="tx1"/>
                </a:solidFill>
                <a:latin typeface="Verdana" charset="0"/>
                <a:ea typeface="ＭＳ Ｐゴシック" charset="0"/>
              </a:defRPr>
            </a:lvl5pPr>
            <a:lvl6pPr marL="2514155" indent="-228559" eaLnBrk="0" fontAlgn="base" hangingPunct="0">
              <a:spcBef>
                <a:spcPct val="0"/>
              </a:spcBef>
              <a:spcAft>
                <a:spcPct val="0"/>
              </a:spcAft>
              <a:defRPr>
                <a:solidFill>
                  <a:schemeClr val="tx1"/>
                </a:solidFill>
                <a:latin typeface="Verdana" charset="0"/>
                <a:ea typeface="ＭＳ Ｐゴシック" charset="0"/>
              </a:defRPr>
            </a:lvl6pPr>
            <a:lvl7pPr marL="2971274" indent="-228559" eaLnBrk="0" fontAlgn="base" hangingPunct="0">
              <a:spcBef>
                <a:spcPct val="0"/>
              </a:spcBef>
              <a:spcAft>
                <a:spcPct val="0"/>
              </a:spcAft>
              <a:defRPr>
                <a:solidFill>
                  <a:schemeClr val="tx1"/>
                </a:solidFill>
                <a:latin typeface="Verdana" charset="0"/>
                <a:ea typeface="ＭＳ Ｐゴシック" charset="0"/>
              </a:defRPr>
            </a:lvl7pPr>
            <a:lvl8pPr marL="3428394" indent="-228559" eaLnBrk="0" fontAlgn="base" hangingPunct="0">
              <a:spcBef>
                <a:spcPct val="0"/>
              </a:spcBef>
              <a:spcAft>
                <a:spcPct val="0"/>
              </a:spcAft>
              <a:defRPr>
                <a:solidFill>
                  <a:schemeClr val="tx1"/>
                </a:solidFill>
                <a:latin typeface="Verdana" charset="0"/>
                <a:ea typeface="ＭＳ Ｐゴシック" charset="0"/>
              </a:defRPr>
            </a:lvl8pPr>
            <a:lvl9pPr marL="3885512" indent="-228559" eaLnBrk="0" fontAlgn="base" hangingPunct="0">
              <a:spcBef>
                <a:spcPct val="0"/>
              </a:spcBef>
              <a:spcAft>
                <a:spcPct val="0"/>
              </a:spcAft>
              <a:defRPr>
                <a:solidFill>
                  <a:schemeClr val="tx1"/>
                </a:solidFill>
                <a:latin typeface="Verdana" charset="0"/>
                <a:ea typeface="ＭＳ Ｐゴシック" charset="0"/>
              </a:defRPr>
            </a:lvl9pPr>
          </a:lstStyle>
          <a:p>
            <a:fld id="{E2C8F8F6-464E-AD47-A905-9F6A21DF9342}" type="slidenum">
              <a:rPr lang="en-US">
                <a:solidFill>
                  <a:prstClr val="black"/>
                </a:solidFill>
              </a:rPr>
              <a:pPr/>
              <a:t>24</a:t>
            </a:fld>
            <a:endParaRPr lang="en-US">
              <a:solidFill>
                <a:prstClr val="black"/>
              </a:solidFill>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xmlns="" val="1"/>
            </a:ext>
          </a:extLst>
        </p:spPr>
      </p:sp>
      <p:sp>
        <p:nvSpPr>
          <p:cNvPr id="512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wrap="square" numCol="1" anchor="t" anchorCtr="0" compatLnSpc="1">
            <a:prstTxWarp prst="textNoShape">
              <a:avLst/>
            </a:prstTxWarp>
          </a:bodyPr>
          <a:lstStyle/>
          <a:p>
            <a:pPr eaLnBrk="1" hangingPunct="1">
              <a:spcBef>
                <a:spcPct val="0"/>
              </a:spcBef>
            </a:pPr>
            <a:endParaRPr lang="en-US" b="1">
              <a:latin typeface="Calibri" charset="0"/>
            </a:endParaRPr>
          </a:p>
        </p:txBody>
      </p:sp>
      <p:sp>
        <p:nvSpPr>
          <p:cNvPr id="512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Verdana" charset="0"/>
                <a:ea typeface="ＭＳ Ｐゴシック" charset="0"/>
              </a:defRPr>
            </a:lvl1pPr>
            <a:lvl2pPr marL="742819" indent="-285700">
              <a:defRPr>
                <a:solidFill>
                  <a:schemeClr val="tx1"/>
                </a:solidFill>
                <a:latin typeface="Verdana" charset="0"/>
                <a:ea typeface="ＭＳ Ｐゴシック" charset="0"/>
              </a:defRPr>
            </a:lvl2pPr>
            <a:lvl3pPr marL="1142798" indent="-228559">
              <a:defRPr>
                <a:solidFill>
                  <a:schemeClr val="tx1"/>
                </a:solidFill>
                <a:latin typeface="Verdana" charset="0"/>
                <a:ea typeface="ＭＳ Ｐゴシック" charset="0"/>
              </a:defRPr>
            </a:lvl3pPr>
            <a:lvl4pPr marL="1599916" indent="-228559">
              <a:defRPr>
                <a:solidFill>
                  <a:schemeClr val="tx1"/>
                </a:solidFill>
                <a:latin typeface="Verdana" charset="0"/>
                <a:ea typeface="ＭＳ Ｐゴシック" charset="0"/>
              </a:defRPr>
            </a:lvl4pPr>
            <a:lvl5pPr marL="2057036" indent="-228559">
              <a:defRPr>
                <a:solidFill>
                  <a:schemeClr val="tx1"/>
                </a:solidFill>
                <a:latin typeface="Verdana" charset="0"/>
                <a:ea typeface="ＭＳ Ｐゴシック" charset="0"/>
              </a:defRPr>
            </a:lvl5pPr>
            <a:lvl6pPr marL="2514155" indent="-228559" eaLnBrk="0" fontAlgn="base" hangingPunct="0">
              <a:spcBef>
                <a:spcPct val="0"/>
              </a:spcBef>
              <a:spcAft>
                <a:spcPct val="0"/>
              </a:spcAft>
              <a:defRPr>
                <a:solidFill>
                  <a:schemeClr val="tx1"/>
                </a:solidFill>
                <a:latin typeface="Verdana" charset="0"/>
                <a:ea typeface="ＭＳ Ｐゴシック" charset="0"/>
              </a:defRPr>
            </a:lvl6pPr>
            <a:lvl7pPr marL="2971274" indent="-228559" eaLnBrk="0" fontAlgn="base" hangingPunct="0">
              <a:spcBef>
                <a:spcPct val="0"/>
              </a:spcBef>
              <a:spcAft>
                <a:spcPct val="0"/>
              </a:spcAft>
              <a:defRPr>
                <a:solidFill>
                  <a:schemeClr val="tx1"/>
                </a:solidFill>
                <a:latin typeface="Verdana" charset="0"/>
                <a:ea typeface="ＭＳ Ｐゴシック" charset="0"/>
              </a:defRPr>
            </a:lvl7pPr>
            <a:lvl8pPr marL="3428394" indent="-228559" eaLnBrk="0" fontAlgn="base" hangingPunct="0">
              <a:spcBef>
                <a:spcPct val="0"/>
              </a:spcBef>
              <a:spcAft>
                <a:spcPct val="0"/>
              </a:spcAft>
              <a:defRPr>
                <a:solidFill>
                  <a:schemeClr val="tx1"/>
                </a:solidFill>
                <a:latin typeface="Verdana" charset="0"/>
                <a:ea typeface="ＭＳ Ｐゴシック" charset="0"/>
              </a:defRPr>
            </a:lvl8pPr>
            <a:lvl9pPr marL="3885512" indent="-228559" eaLnBrk="0" fontAlgn="base" hangingPunct="0">
              <a:spcBef>
                <a:spcPct val="0"/>
              </a:spcBef>
              <a:spcAft>
                <a:spcPct val="0"/>
              </a:spcAft>
              <a:defRPr>
                <a:solidFill>
                  <a:schemeClr val="tx1"/>
                </a:solidFill>
                <a:latin typeface="Verdana" charset="0"/>
                <a:ea typeface="ＭＳ Ｐゴシック" charset="0"/>
              </a:defRPr>
            </a:lvl9pPr>
          </a:lstStyle>
          <a:p>
            <a:fld id="{E2C8F8F6-464E-AD47-A905-9F6A21DF9342}" type="slidenum">
              <a:rPr lang="en-US">
                <a:solidFill>
                  <a:prstClr val="black"/>
                </a:solidFill>
              </a:rPr>
              <a:pPr/>
              <a:t>26</a:t>
            </a:fld>
            <a:endParaRPr lang="en-US">
              <a:solidFill>
                <a:prstClr val="black"/>
              </a:solidFill>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xmlns="" val="1"/>
            </a:ext>
          </a:extLst>
        </p:spPr>
      </p:sp>
      <p:sp>
        <p:nvSpPr>
          <p:cNvPr id="512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wrap="square" numCol="1" anchor="t" anchorCtr="0" compatLnSpc="1">
            <a:prstTxWarp prst="textNoShape">
              <a:avLst/>
            </a:prstTxWarp>
          </a:bodyPr>
          <a:lstStyle/>
          <a:p>
            <a:pPr eaLnBrk="1" hangingPunct="1">
              <a:spcBef>
                <a:spcPct val="0"/>
              </a:spcBef>
            </a:pPr>
            <a:endParaRPr lang="en-US" b="1">
              <a:latin typeface="Calibri" charset="0"/>
            </a:endParaRPr>
          </a:p>
        </p:txBody>
      </p:sp>
      <p:sp>
        <p:nvSpPr>
          <p:cNvPr id="512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Verdana" charset="0"/>
                <a:ea typeface="ＭＳ Ｐゴシック" charset="0"/>
              </a:defRPr>
            </a:lvl1pPr>
            <a:lvl2pPr marL="742819" indent="-285700">
              <a:defRPr>
                <a:solidFill>
                  <a:schemeClr val="tx1"/>
                </a:solidFill>
                <a:latin typeface="Verdana" charset="0"/>
                <a:ea typeface="ＭＳ Ｐゴシック" charset="0"/>
              </a:defRPr>
            </a:lvl2pPr>
            <a:lvl3pPr marL="1142798" indent="-228559">
              <a:defRPr>
                <a:solidFill>
                  <a:schemeClr val="tx1"/>
                </a:solidFill>
                <a:latin typeface="Verdana" charset="0"/>
                <a:ea typeface="ＭＳ Ｐゴシック" charset="0"/>
              </a:defRPr>
            </a:lvl3pPr>
            <a:lvl4pPr marL="1599916" indent="-228559">
              <a:defRPr>
                <a:solidFill>
                  <a:schemeClr val="tx1"/>
                </a:solidFill>
                <a:latin typeface="Verdana" charset="0"/>
                <a:ea typeface="ＭＳ Ｐゴシック" charset="0"/>
              </a:defRPr>
            </a:lvl4pPr>
            <a:lvl5pPr marL="2057036" indent="-228559">
              <a:defRPr>
                <a:solidFill>
                  <a:schemeClr val="tx1"/>
                </a:solidFill>
                <a:latin typeface="Verdana" charset="0"/>
                <a:ea typeface="ＭＳ Ｐゴシック" charset="0"/>
              </a:defRPr>
            </a:lvl5pPr>
            <a:lvl6pPr marL="2514155" indent="-228559" eaLnBrk="0" fontAlgn="base" hangingPunct="0">
              <a:spcBef>
                <a:spcPct val="0"/>
              </a:spcBef>
              <a:spcAft>
                <a:spcPct val="0"/>
              </a:spcAft>
              <a:defRPr>
                <a:solidFill>
                  <a:schemeClr val="tx1"/>
                </a:solidFill>
                <a:latin typeface="Verdana" charset="0"/>
                <a:ea typeface="ＭＳ Ｐゴシック" charset="0"/>
              </a:defRPr>
            </a:lvl6pPr>
            <a:lvl7pPr marL="2971274" indent="-228559" eaLnBrk="0" fontAlgn="base" hangingPunct="0">
              <a:spcBef>
                <a:spcPct val="0"/>
              </a:spcBef>
              <a:spcAft>
                <a:spcPct val="0"/>
              </a:spcAft>
              <a:defRPr>
                <a:solidFill>
                  <a:schemeClr val="tx1"/>
                </a:solidFill>
                <a:latin typeface="Verdana" charset="0"/>
                <a:ea typeface="ＭＳ Ｐゴシック" charset="0"/>
              </a:defRPr>
            </a:lvl7pPr>
            <a:lvl8pPr marL="3428394" indent="-228559" eaLnBrk="0" fontAlgn="base" hangingPunct="0">
              <a:spcBef>
                <a:spcPct val="0"/>
              </a:spcBef>
              <a:spcAft>
                <a:spcPct val="0"/>
              </a:spcAft>
              <a:defRPr>
                <a:solidFill>
                  <a:schemeClr val="tx1"/>
                </a:solidFill>
                <a:latin typeface="Verdana" charset="0"/>
                <a:ea typeface="ＭＳ Ｐゴシック" charset="0"/>
              </a:defRPr>
            </a:lvl8pPr>
            <a:lvl9pPr marL="3885512" indent="-228559" eaLnBrk="0" fontAlgn="base" hangingPunct="0">
              <a:spcBef>
                <a:spcPct val="0"/>
              </a:spcBef>
              <a:spcAft>
                <a:spcPct val="0"/>
              </a:spcAft>
              <a:defRPr>
                <a:solidFill>
                  <a:schemeClr val="tx1"/>
                </a:solidFill>
                <a:latin typeface="Verdana" charset="0"/>
                <a:ea typeface="ＭＳ Ｐゴシック" charset="0"/>
              </a:defRPr>
            </a:lvl9pPr>
          </a:lstStyle>
          <a:p>
            <a:fld id="{E2C8F8F6-464E-AD47-A905-9F6A21DF9342}" type="slidenum">
              <a:rPr lang="en-US">
                <a:solidFill>
                  <a:prstClr val="black"/>
                </a:solidFill>
              </a:rPr>
              <a:pPr/>
              <a:t>27</a:t>
            </a:fld>
            <a:endParaRPr lang="en-US">
              <a:solidFill>
                <a:prstClr val="black"/>
              </a:solidFill>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xmlns="" val="1"/>
            </a:ext>
          </a:extLst>
        </p:spPr>
      </p:sp>
      <p:sp>
        <p:nvSpPr>
          <p:cNvPr id="512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wrap="square" numCol="1" anchor="t" anchorCtr="0" compatLnSpc="1">
            <a:prstTxWarp prst="textNoShape">
              <a:avLst/>
            </a:prstTxWarp>
          </a:bodyPr>
          <a:lstStyle/>
          <a:p>
            <a:pPr eaLnBrk="1" hangingPunct="1">
              <a:spcBef>
                <a:spcPct val="0"/>
              </a:spcBef>
            </a:pPr>
            <a:endParaRPr lang="en-US" b="1">
              <a:latin typeface="Calibri" charset="0"/>
            </a:endParaRPr>
          </a:p>
        </p:txBody>
      </p:sp>
      <p:sp>
        <p:nvSpPr>
          <p:cNvPr id="512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Verdana" charset="0"/>
                <a:ea typeface="ＭＳ Ｐゴシック" charset="0"/>
              </a:defRPr>
            </a:lvl1pPr>
            <a:lvl2pPr marL="742819" indent="-285700">
              <a:defRPr>
                <a:solidFill>
                  <a:schemeClr val="tx1"/>
                </a:solidFill>
                <a:latin typeface="Verdana" charset="0"/>
                <a:ea typeface="ＭＳ Ｐゴシック" charset="0"/>
              </a:defRPr>
            </a:lvl2pPr>
            <a:lvl3pPr marL="1142798" indent="-228559">
              <a:defRPr>
                <a:solidFill>
                  <a:schemeClr val="tx1"/>
                </a:solidFill>
                <a:latin typeface="Verdana" charset="0"/>
                <a:ea typeface="ＭＳ Ｐゴシック" charset="0"/>
              </a:defRPr>
            </a:lvl3pPr>
            <a:lvl4pPr marL="1599916" indent="-228559">
              <a:defRPr>
                <a:solidFill>
                  <a:schemeClr val="tx1"/>
                </a:solidFill>
                <a:latin typeface="Verdana" charset="0"/>
                <a:ea typeface="ＭＳ Ｐゴシック" charset="0"/>
              </a:defRPr>
            </a:lvl4pPr>
            <a:lvl5pPr marL="2057036" indent="-228559">
              <a:defRPr>
                <a:solidFill>
                  <a:schemeClr val="tx1"/>
                </a:solidFill>
                <a:latin typeface="Verdana" charset="0"/>
                <a:ea typeface="ＭＳ Ｐゴシック" charset="0"/>
              </a:defRPr>
            </a:lvl5pPr>
            <a:lvl6pPr marL="2514155" indent="-228559" eaLnBrk="0" fontAlgn="base" hangingPunct="0">
              <a:spcBef>
                <a:spcPct val="0"/>
              </a:spcBef>
              <a:spcAft>
                <a:spcPct val="0"/>
              </a:spcAft>
              <a:defRPr>
                <a:solidFill>
                  <a:schemeClr val="tx1"/>
                </a:solidFill>
                <a:latin typeface="Verdana" charset="0"/>
                <a:ea typeface="ＭＳ Ｐゴシック" charset="0"/>
              </a:defRPr>
            </a:lvl6pPr>
            <a:lvl7pPr marL="2971274" indent="-228559" eaLnBrk="0" fontAlgn="base" hangingPunct="0">
              <a:spcBef>
                <a:spcPct val="0"/>
              </a:spcBef>
              <a:spcAft>
                <a:spcPct val="0"/>
              </a:spcAft>
              <a:defRPr>
                <a:solidFill>
                  <a:schemeClr val="tx1"/>
                </a:solidFill>
                <a:latin typeface="Verdana" charset="0"/>
                <a:ea typeface="ＭＳ Ｐゴシック" charset="0"/>
              </a:defRPr>
            </a:lvl7pPr>
            <a:lvl8pPr marL="3428394" indent="-228559" eaLnBrk="0" fontAlgn="base" hangingPunct="0">
              <a:spcBef>
                <a:spcPct val="0"/>
              </a:spcBef>
              <a:spcAft>
                <a:spcPct val="0"/>
              </a:spcAft>
              <a:defRPr>
                <a:solidFill>
                  <a:schemeClr val="tx1"/>
                </a:solidFill>
                <a:latin typeface="Verdana" charset="0"/>
                <a:ea typeface="ＭＳ Ｐゴシック" charset="0"/>
              </a:defRPr>
            </a:lvl8pPr>
            <a:lvl9pPr marL="3885512" indent="-228559" eaLnBrk="0" fontAlgn="base" hangingPunct="0">
              <a:spcBef>
                <a:spcPct val="0"/>
              </a:spcBef>
              <a:spcAft>
                <a:spcPct val="0"/>
              </a:spcAft>
              <a:defRPr>
                <a:solidFill>
                  <a:schemeClr val="tx1"/>
                </a:solidFill>
                <a:latin typeface="Verdana" charset="0"/>
                <a:ea typeface="ＭＳ Ｐゴシック" charset="0"/>
              </a:defRPr>
            </a:lvl9pPr>
          </a:lstStyle>
          <a:p>
            <a:fld id="{E2C8F8F6-464E-AD47-A905-9F6A21DF9342}" type="slidenum">
              <a:rPr lang="en-US">
                <a:solidFill>
                  <a:prstClr val="black"/>
                </a:solidFill>
              </a:rPr>
              <a:pPr/>
              <a:t>28</a:t>
            </a:fld>
            <a:endParaRPr lang="en-US">
              <a:solidFill>
                <a:prstClr val="black"/>
              </a:solidFill>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xmlns="" val="1"/>
            </a:ext>
          </a:extLst>
        </p:spPr>
      </p:sp>
      <p:sp>
        <p:nvSpPr>
          <p:cNvPr id="512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wrap="square" numCol="1" anchor="t" anchorCtr="0" compatLnSpc="1">
            <a:prstTxWarp prst="textNoShape">
              <a:avLst/>
            </a:prstTxWarp>
          </a:bodyPr>
          <a:lstStyle/>
          <a:p>
            <a:pPr eaLnBrk="1" hangingPunct="1">
              <a:spcBef>
                <a:spcPct val="0"/>
              </a:spcBef>
            </a:pPr>
            <a:endParaRPr lang="en-US" b="1">
              <a:latin typeface="Calibri" charset="0"/>
            </a:endParaRPr>
          </a:p>
        </p:txBody>
      </p:sp>
      <p:sp>
        <p:nvSpPr>
          <p:cNvPr id="512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Verdana" charset="0"/>
                <a:ea typeface="ＭＳ Ｐゴシック" charset="0"/>
              </a:defRPr>
            </a:lvl1pPr>
            <a:lvl2pPr marL="742819" indent="-285700">
              <a:defRPr>
                <a:solidFill>
                  <a:schemeClr val="tx1"/>
                </a:solidFill>
                <a:latin typeface="Verdana" charset="0"/>
                <a:ea typeface="ＭＳ Ｐゴシック" charset="0"/>
              </a:defRPr>
            </a:lvl2pPr>
            <a:lvl3pPr marL="1142798" indent="-228559">
              <a:defRPr>
                <a:solidFill>
                  <a:schemeClr val="tx1"/>
                </a:solidFill>
                <a:latin typeface="Verdana" charset="0"/>
                <a:ea typeface="ＭＳ Ｐゴシック" charset="0"/>
              </a:defRPr>
            </a:lvl3pPr>
            <a:lvl4pPr marL="1599916" indent="-228559">
              <a:defRPr>
                <a:solidFill>
                  <a:schemeClr val="tx1"/>
                </a:solidFill>
                <a:latin typeface="Verdana" charset="0"/>
                <a:ea typeface="ＭＳ Ｐゴシック" charset="0"/>
              </a:defRPr>
            </a:lvl4pPr>
            <a:lvl5pPr marL="2057036" indent="-228559">
              <a:defRPr>
                <a:solidFill>
                  <a:schemeClr val="tx1"/>
                </a:solidFill>
                <a:latin typeface="Verdana" charset="0"/>
                <a:ea typeface="ＭＳ Ｐゴシック" charset="0"/>
              </a:defRPr>
            </a:lvl5pPr>
            <a:lvl6pPr marL="2514155" indent="-228559" eaLnBrk="0" fontAlgn="base" hangingPunct="0">
              <a:spcBef>
                <a:spcPct val="0"/>
              </a:spcBef>
              <a:spcAft>
                <a:spcPct val="0"/>
              </a:spcAft>
              <a:defRPr>
                <a:solidFill>
                  <a:schemeClr val="tx1"/>
                </a:solidFill>
                <a:latin typeface="Verdana" charset="0"/>
                <a:ea typeface="ＭＳ Ｐゴシック" charset="0"/>
              </a:defRPr>
            </a:lvl6pPr>
            <a:lvl7pPr marL="2971274" indent="-228559" eaLnBrk="0" fontAlgn="base" hangingPunct="0">
              <a:spcBef>
                <a:spcPct val="0"/>
              </a:spcBef>
              <a:spcAft>
                <a:spcPct val="0"/>
              </a:spcAft>
              <a:defRPr>
                <a:solidFill>
                  <a:schemeClr val="tx1"/>
                </a:solidFill>
                <a:latin typeface="Verdana" charset="0"/>
                <a:ea typeface="ＭＳ Ｐゴシック" charset="0"/>
              </a:defRPr>
            </a:lvl7pPr>
            <a:lvl8pPr marL="3428394" indent="-228559" eaLnBrk="0" fontAlgn="base" hangingPunct="0">
              <a:spcBef>
                <a:spcPct val="0"/>
              </a:spcBef>
              <a:spcAft>
                <a:spcPct val="0"/>
              </a:spcAft>
              <a:defRPr>
                <a:solidFill>
                  <a:schemeClr val="tx1"/>
                </a:solidFill>
                <a:latin typeface="Verdana" charset="0"/>
                <a:ea typeface="ＭＳ Ｐゴシック" charset="0"/>
              </a:defRPr>
            </a:lvl8pPr>
            <a:lvl9pPr marL="3885512" indent="-228559" eaLnBrk="0" fontAlgn="base" hangingPunct="0">
              <a:spcBef>
                <a:spcPct val="0"/>
              </a:spcBef>
              <a:spcAft>
                <a:spcPct val="0"/>
              </a:spcAft>
              <a:defRPr>
                <a:solidFill>
                  <a:schemeClr val="tx1"/>
                </a:solidFill>
                <a:latin typeface="Verdana" charset="0"/>
                <a:ea typeface="ＭＳ Ｐゴシック" charset="0"/>
              </a:defRPr>
            </a:lvl9pPr>
          </a:lstStyle>
          <a:p>
            <a:fld id="{E2C8F8F6-464E-AD47-A905-9F6A21DF9342}" type="slidenum">
              <a:rPr lang="en-US">
                <a:solidFill>
                  <a:prstClr val="black"/>
                </a:solidFill>
              </a:rPr>
              <a:pPr/>
              <a:t>29</a:t>
            </a:fld>
            <a:endParaRPr lang="en-US">
              <a:solidFill>
                <a:prstClr val="black"/>
              </a:solidFill>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xmlns="" val="1"/>
            </a:ext>
          </a:extLst>
        </p:spPr>
      </p:sp>
      <p:sp>
        <p:nvSpPr>
          <p:cNvPr id="512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wrap="square" numCol="1" anchor="t" anchorCtr="0" compatLnSpc="1">
            <a:prstTxWarp prst="textNoShape">
              <a:avLst/>
            </a:prstTxWarp>
          </a:bodyPr>
          <a:lstStyle/>
          <a:p>
            <a:pPr eaLnBrk="1" hangingPunct="1">
              <a:spcBef>
                <a:spcPct val="0"/>
              </a:spcBef>
            </a:pPr>
            <a:endParaRPr lang="en-US" b="1">
              <a:latin typeface="Calibri" charset="0"/>
            </a:endParaRPr>
          </a:p>
        </p:txBody>
      </p:sp>
      <p:sp>
        <p:nvSpPr>
          <p:cNvPr id="512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Verdana" charset="0"/>
                <a:ea typeface="ＭＳ Ｐゴシック" charset="0"/>
              </a:defRPr>
            </a:lvl1pPr>
            <a:lvl2pPr marL="742819" indent="-285700">
              <a:defRPr>
                <a:solidFill>
                  <a:schemeClr val="tx1"/>
                </a:solidFill>
                <a:latin typeface="Verdana" charset="0"/>
                <a:ea typeface="ＭＳ Ｐゴシック" charset="0"/>
              </a:defRPr>
            </a:lvl2pPr>
            <a:lvl3pPr marL="1142798" indent="-228559">
              <a:defRPr>
                <a:solidFill>
                  <a:schemeClr val="tx1"/>
                </a:solidFill>
                <a:latin typeface="Verdana" charset="0"/>
                <a:ea typeface="ＭＳ Ｐゴシック" charset="0"/>
              </a:defRPr>
            </a:lvl3pPr>
            <a:lvl4pPr marL="1599916" indent="-228559">
              <a:defRPr>
                <a:solidFill>
                  <a:schemeClr val="tx1"/>
                </a:solidFill>
                <a:latin typeface="Verdana" charset="0"/>
                <a:ea typeface="ＭＳ Ｐゴシック" charset="0"/>
              </a:defRPr>
            </a:lvl4pPr>
            <a:lvl5pPr marL="2057036" indent="-228559">
              <a:defRPr>
                <a:solidFill>
                  <a:schemeClr val="tx1"/>
                </a:solidFill>
                <a:latin typeface="Verdana" charset="0"/>
                <a:ea typeface="ＭＳ Ｐゴシック" charset="0"/>
              </a:defRPr>
            </a:lvl5pPr>
            <a:lvl6pPr marL="2514155" indent="-228559" eaLnBrk="0" fontAlgn="base" hangingPunct="0">
              <a:spcBef>
                <a:spcPct val="0"/>
              </a:spcBef>
              <a:spcAft>
                <a:spcPct val="0"/>
              </a:spcAft>
              <a:defRPr>
                <a:solidFill>
                  <a:schemeClr val="tx1"/>
                </a:solidFill>
                <a:latin typeface="Verdana" charset="0"/>
                <a:ea typeface="ＭＳ Ｐゴシック" charset="0"/>
              </a:defRPr>
            </a:lvl6pPr>
            <a:lvl7pPr marL="2971274" indent="-228559" eaLnBrk="0" fontAlgn="base" hangingPunct="0">
              <a:spcBef>
                <a:spcPct val="0"/>
              </a:spcBef>
              <a:spcAft>
                <a:spcPct val="0"/>
              </a:spcAft>
              <a:defRPr>
                <a:solidFill>
                  <a:schemeClr val="tx1"/>
                </a:solidFill>
                <a:latin typeface="Verdana" charset="0"/>
                <a:ea typeface="ＭＳ Ｐゴシック" charset="0"/>
              </a:defRPr>
            </a:lvl7pPr>
            <a:lvl8pPr marL="3428394" indent="-228559" eaLnBrk="0" fontAlgn="base" hangingPunct="0">
              <a:spcBef>
                <a:spcPct val="0"/>
              </a:spcBef>
              <a:spcAft>
                <a:spcPct val="0"/>
              </a:spcAft>
              <a:defRPr>
                <a:solidFill>
                  <a:schemeClr val="tx1"/>
                </a:solidFill>
                <a:latin typeface="Verdana" charset="0"/>
                <a:ea typeface="ＭＳ Ｐゴシック" charset="0"/>
              </a:defRPr>
            </a:lvl8pPr>
            <a:lvl9pPr marL="3885512" indent="-228559" eaLnBrk="0" fontAlgn="base" hangingPunct="0">
              <a:spcBef>
                <a:spcPct val="0"/>
              </a:spcBef>
              <a:spcAft>
                <a:spcPct val="0"/>
              </a:spcAft>
              <a:defRPr>
                <a:solidFill>
                  <a:schemeClr val="tx1"/>
                </a:solidFill>
                <a:latin typeface="Verdana" charset="0"/>
                <a:ea typeface="ＭＳ Ｐゴシック" charset="0"/>
              </a:defRPr>
            </a:lvl9pPr>
          </a:lstStyle>
          <a:p>
            <a:fld id="{E2C8F8F6-464E-AD47-A905-9F6A21DF9342}" type="slidenum">
              <a:rPr lang="en-US">
                <a:solidFill>
                  <a:prstClr val="black"/>
                </a:solidFill>
              </a:rPr>
              <a:pPr/>
              <a:t>30</a:t>
            </a:fld>
            <a:endParaRPr lang="en-US">
              <a:solidFill>
                <a:prstClr val="black"/>
              </a:solidFill>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xmlns="" val="1"/>
            </a:ext>
          </a:extLst>
        </p:spPr>
      </p:sp>
      <p:sp>
        <p:nvSpPr>
          <p:cNvPr id="512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wrap="square" numCol="1" anchor="t" anchorCtr="0" compatLnSpc="1">
            <a:prstTxWarp prst="textNoShape">
              <a:avLst/>
            </a:prstTxWarp>
          </a:bodyPr>
          <a:lstStyle/>
          <a:p>
            <a:pPr eaLnBrk="1" hangingPunct="1">
              <a:spcBef>
                <a:spcPct val="0"/>
              </a:spcBef>
            </a:pPr>
            <a:endParaRPr lang="en-US" b="1">
              <a:latin typeface="Calibri" charset="0"/>
            </a:endParaRPr>
          </a:p>
        </p:txBody>
      </p:sp>
      <p:sp>
        <p:nvSpPr>
          <p:cNvPr id="512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Verdana" charset="0"/>
                <a:ea typeface="ＭＳ Ｐゴシック" charset="0"/>
              </a:defRPr>
            </a:lvl1pPr>
            <a:lvl2pPr marL="742819" indent="-285700">
              <a:defRPr>
                <a:solidFill>
                  <a:schemeClr val="tx1"/>
                </a:solidFill>
                <a:latin typeface="Verdana" charset="0"/>
                <a:ea typeface="ＭＳ Ｐゴシック" charset="0"/>
              </a:defRPr>
            </a:lvl2pPr>
            <a:lvl3pPr marL="1142798" indent="-228559">
              <a:defRPr>
                <a:solidFill>
                  <a:schemeClr val="tx1"/>
                </a:solidFill>
                <a:latin typeface="Verdana" charset="0"/>
                <a:ea typeface="ＭＳ Ｐゴシック" charset="0"/>
              </a:defRPr>
            </a:lvl3pPr>
            <a:lvl4pPr marL="1599916" indent="-228559">
              <a:defRPr>
                <a:solidFill>
                  <a:schemeClr val="tx1"/>
                </a:solidFill>
                <a:latin typeface="Verdana" charset="0"/>
                <a:ea typeface="ＭＳ Ｐゴシック" charset="0"/>
              </a:defRPr>
            </a:lvl4pPr>
            <a:lvl5pPr marL="2057036" indent="-228559">
              <a:defRPr>
                <a:solidFill>
                  <a:schemeClr val="tx1"/>
                </a:solidFill>
                <a:latin typeface="Verdana" charset="0"/>
                <a:ea typeface="ＭＳ Ｐゴシック" charset="0"/>
              </a:defRPr>
            </a:lvl5pPr>
            <a:lvl6pPr marL="2514155" indent="-228559" eaLnBrk="0" fontAlgn="base" hangingPunct="0">
              <a:spcBef>
                <a:spcPct val="0"/>
              </a:spcBef>
              <a:spcAft>
                <a:spcPct val="0"/>
              </a:spcAft>
              <a:defRPr>
                <a:solidFill>
                  <a:schemeClr val="tx1"/>
                </a:solidFill>
                <a:latin typeface="Verdana" charset="0"/>
                <a:ea typeface="ＭＳ Ｐゴシック" charset="0"/>
              </a:defRPr>
            </a:lvl6pPr>
            <a:lvl7pPr marL="2971274" indent="-228559" eaLnBrk="0" fontAlgn="base" hangingPunct="0">
              <a:spcBef>
                <a:spcPct val="0"/>
              </a:spcBef>
              <a:spcAft>
                <a:spcPct val="0"/>
              </a:spcAft>
              <a:defRPr>
                <a:solidFill>
                  <a:schemeClr val="tx1"/>
                </a:solidFill>
                <a:latin typeface="Verdana" charset="0"/>
                <a:ea typeface="ＭＳ Ｐゴシック" charset="0"/>
              </a:defRPr>
            </a:lvl7pPr>
            <a:lvl8pPr marL="3428394" indent="-228559" eaLnBrk="0" fontAlgn="base" hangingPunct="0">
              <a:spcBef>
                <a:spcPct val="0"/>
              </a:spcBef>
              <a:spcAft>
                <a:spcPct val="0"/>
              </a:spcAft>
              <a:defRPr>
                <a:solidFill>
                  <a:schemeClr val="tx1"/>
                </a:solidFill>
                <a:latin typeface="Verdana" charset="0"/>
                <a:ea typeface="ＭＳ Ｐゴシック" charset="0"/>
              </a:defRPr>
            </a:lvl8pPr>
            <a:lvl9pPr marL="3885512" indent="-228559" eaLnBrk="0" fontAlgn="base" hangingPunct="0">
              <a:spcBef>
                <a:spcPct val="0"/>
              </a:spcBef>
              <a:spcAft>
                <a:spcPct val="0"/>
              </a:spcAft>
              <a:defRPr>
                <a:solidFill>
                  <a:schemeClr val="tx1"/>
                </a:solidFill>
                <a:latin typeface="Verdana" charset="0"/>
                <a:ea typeface="ＭＳ Ｐゴシック" charset="0"/>
              </a:defRPr>
            </a:lvl9pPr>
          </a:lstStyle>
          <a:p>
            <a:fld id="{E2C8F8F6-464E-AD47-A905-9F6A21DF9342}" type="slidenum">
              <a:rPr lang="en-US">
                <a:solidFill>
                  <a:prstClr val="black"/>
                </a:solidFill>
              </a:rPr>
              <a:pPr/>
              <a:t>31</a:t>
            </a:fld>
            <a:endParaRPr lang="en-US">
              <a:solidFill>
                <a:prstClr val="black"/>
              </a:solidFill>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xmlns="" val="1"/>
            </a:ext>
          </a:extLst>
        </p:spPr>
      </p:sp>
      <p:sp>
        <p:nvSpPr>
          <p:cNvPr id="512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wrap="square" numCol="1" anchor="t" anchorCtr="0" compatLnSpc="1">
            <a:prstTxWarp prst="textNoShape">
              <a:avLst/>
            </a:prstTxWarp>
          </a:bodyPr>
          <a:lstStyle/>
          <a:p>
            <a:pPr eaLnBrk="1" hangingPunct="1">
              <a:spcBef>
                <a:spcPct val="0"/>
              </a:spcBef>
            </a:pPr>
            <a:endParaRPr lang="en-US" b="1">
              <a:latin typeface="Calibri" charset="0"/>
            </a:endParaRPr>
          </a:p>
        </p:txBody>
      </p:sp>
      <p:sp>
        <p:nvSpPr>
          <p:cNvPr id="512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Verdana" charset="0"/>
                <a:ea typeface="ＭＳ Ｐゴシック" charset="0"/>
              </a:defRPr>
            </a:lvl1pPr>
            <a:lvl2pPr marL="742819" indent="-285700">
              <a:defRPr>
                <a:solidFill>
                  <a:schemeClr val="tx1"/>
                </a:solidFill>
                <a:latin typeface="Verdana" charset="0"/>
                <a:ea typeface="ＭＳ Ｐゴシック" charset="0"/>
              </a:defRPr>
            </a:lvl2pPr>
            <a:lvl3pPr marL="1142798" indent="-228559">
              <a:defRPr>
                <a:solidFill>
                  <a:schemeClr val="tx1"/>
                </a:solidFill>
                <a:latin typeface="Verdana" charset="0"/>
                <a:ea typeface="ＭＳ Ｐゴシック" charset="0"/>
              </a:defRPr>
            </a:lvl3pPr>
            <a:lvl4pPr marL="1599916" indent="-228559">
              <a:defRPr>
                <a:solidFill>
                  <a:schemeClr val="tx1"/>
                </a:solidFill>
                <a:latin typeface="Verdana" charset="0"/>
                <a:ea typeface="ＭＳ Ｐゴシック" charset="0"/>
              </a:defRPr>
            </a:lvl4pPr>
            <a:lvl5pPr marL="2057036" indent="-228559">
              <a:defRPr>
                <a:solidFill>
                  <a:schemeClr val="tx1"/>
                </a:solidFill>
                <a:latin typeface="Verdana" charset="0"/>
                <a:ea typeface="ＭＳ Ｐゴシック" charset="0"/>
              </a:defRPr>
            </a:lvl5pPr>
            <a:lvl6pPr marL="2514155" indent="-228559" eaLnBrk="0" fontAlgn="base" hangingPunct="0">
              <a:spcBef>
                <a:spcPct val="0"/>
              </a:spcBef>
              <a:spcAft>
                <a:spcPct val="0"/>
              </a:spcAft>
              <a:defRPr>
                <a:solidFill>
                  <a:schemeClr val="tx1"/>
                </a:solidFill>
                <a:latin typeface="Verdana" charset="0"/>
                <a:ea typeface="ＭＳ Ｐゴシック" charset="0"/>
              </a:defRPr>
            </a:lvl6pPr>
            <a:lvl7pPr marL="2971274" indent="-228559" eaLnBrk="0" fontAlgn="base" hangingPunct="0">
              <a:spcBef>
                <a:spcPct val="0"/>
              </a:spcBef>
              <a:spcAft>
                <a:spcPct val="0"/>
              </a:spcAft>
              <a:defRPr>
                <a:solidFill>
                  <a:schemeClr val="tx1"/>
                </a:solidFill>
                <a:latin typeface="Verdana" charset="0"/>
                <a:ea typeface="ＭＳ Ｐゴシック" charset="0"/>
              </a:defRPr>
            </a:lvl7pPr>
            <a:lvl8pPr marL="3428394" indent="-228559" eaLnBrk="0" fontAlgn="base" hangingPunct="0">
              <a:spcBef>
                <a:spcPct val="0"/>
              </a:spcBef>
              <a:spcAft>
                <a:spcPct val="0"/>
              </a:spcAft>
              <a:defRPr>
                <a:solidFill>
                  <a:schemeClr val="tx1"/>
                </a:solidFill>
                <a:latin typeface="Verdana" charset="0"/>
                <a:ea typeface="ＭＳ Ｐゴシック" charset="0"/>
              </a:defRPr>
            </a:lvl8pPr>
            <a:lvl9pPr marL="3885512" indent="-228559" eaLnBrk="0" fontAlgn="base" hangingPunct="0">
              <a:spcBef>
                <a:spcPct val="0"/>
              </a:spcBef>
              <a:spcAft>
                <a:spcPct val="0"/>
              </a:spcAft>
              <a:defRPr>
                <a:solidFill>
                  <a:schemeClr val="tx1"/>
                </a:solidFill>
                <a:latin typeface="Verdana" charset="0"/>
                <a:ea typeface="ＭＳ Ｐゴシック" charset="0"/>
              </a:defRPr>
            </a:lvl9pPr>
          </a:lstStyle>
          <a:p>
            <a:fld id="{E2C8F8F6-464E-AD47-A905-9F6A21DF9342}" type="slidenum">
              <a:rPr lang="en-US">
                <a:solidFill>
                  <a:prstClr val="black"/>
                </a:solidFill>
              </a:rPr>
              <a:pPr/>
              <a:t>32</a:t>
            </a:fld>
            <a:endParaRPr lang="en-US">
              <a:solidFill>
                <a:prstClr val="black"/>
              </a:solidFill>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xmlns="" val="1"/>
            </a:ext>
          </a:extLst>
        </p:spPr>
      </p:sp>
      <p:sp>
        <p:nvSpPr>
          <p:cNvPr id="512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wrap="square" numCol="1" anchor="t" anchorCtr="0" compatLnSpc="1">
            <a:prstTxWarp prst="textNoShape">
              <a:avLst/>
            </a:prstTxWarp>
          </a:bodyPr>
          <a:lstStyle/>
          <a:p>
            <a:pPr eaLnBrk="1" hangingPunct="1">
              <a:spcBef>
                <a:spcPct val="0"/>
              </a:spcBef>
            </a:pPr>
            <a:endParaRPr lang="en-US" b="1">
              <a:latin typeface="Calibri" charset="0"/>
            </a:endParaRPr>
          </a:p>
        </p:txBody>
      </p:sp>
      <p:sp>
        <p:nvSpPr>
          <p:cNvPr id="512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Verdana" charset="0"/>
                <a:ea typeface="ＭＳ Ｐゴシック" charset="0"/>
              </a:defRPr>
            </a:lvl1pPr>
            <a:lvl2pPr marL="742819" indent="-285700">
              <a:defRPr>
                <a:solidFill>
                  <a:schemeClr val="tx1"/>
                </a:solidFill>
                <a:latin typeface="Verdana" charset="0"/>
                <a:ea typeface="ＭＳ Ｐゴシック" charset="0"/>
              </a:defRPr>
            </a:lvl2pPr>
            <a:lvl3pPr marL="1142798" indent="-228559">
              <a:defRPr>
                <a:solidFill>
                  <a:schemeClr val="tx1"/>
                </a:solidFill>
                <a:latin typeface="Verdana" charset="0"/>
                <a:ea typeface="ＭＳ Ｐゴシック" charset="0"/>
              </a:defRPr>
            </a:lvl3pPr>
            <a:lvl4pPr marL="1599916" indent="-228559">
              <a:defRPr>
                <a:solidFill>
                  <a:schemeClr val="tx1"/>
                </a:solidFill>
                <a:latin typeface="Verdana" charset="0"/>
                <a:ea typeface="ＭＳ Ｐゴシック" charset="0"/>
              </a:defRPr>
            </a:lvl4pPr>
            <a:lvl5pPr marL="2057036" indent="-228559">
              <a:defRPr>
                <a:solidFill>
                  <a:schemeClr val="tx1"/>
                </a:solidFill>
                <a:latin typeface="Verdana" charset="0"/>
                <a:ea typeface="ＭＳ Ｐゴシック" charset="0"/>
              </a:defRPr>
            </a:lvl5pPr>
            <a:lvl6pPr marL="2514155" indent="-228559" eaLnBrk="0" fontAlgn="base" hangingPunct="0">
              <a:spcBef>
                <a:spcPct val="0"/>
              </a:spcBef>
              <a:spcAft>
                <a:spcPct val="0"/>
              </a:spcAft>
              <a:defRPr>
                <a:solidFill>
                  <a:schemeClr val="tx1"/>
                </a:solidFill>
                <a:latin typeface="Verdana" charset="0"/>
                <a:ea typeface="ＭＳ Ｐゴシック" charset="0"/>
              </a:defRPr>
            </a:lvl6pPr>
            <a:lvl7pPr marL="2971274" indent="-228559" eaLnBrk="0" fontAlgn="base" hangingPunct="0">
              <a:spcBef>
                <a:spcPct val="0"/>
              </a:spcBef>
              <a:spcAft>
                <a:spcPct val="0"/>
              </a:spcAft>
              <a:defRPr>
                <a:solidFill>
                  <a:schemeClr val="tx1"/>
                </a:solidFill>
                <a:latin typeface="Verdana" charset="0"/>
                <a:ea typeface="ＭＳ Ｐゴシック" charset="0"/>
              </a:defRPr>
            </a:lvl7pPr>
            <a:lvl8pPr marL="3428394" indent="-228559" eaLnBrk="0" fontAlgn="base" hangingPunct="0">
              <a:spcBef>
                <a:spcPct val="0"/>
              </a:spcBef>
              <a:spcAft>
                <a:spcPct val="0"/>
              </a:spcAft>
              <a:defRPr>
                <a:solidFill>
                  <a:schemeClr val="tx1"/>
                </a:solidFill>
                <a:latin typeface="Verdana" charset="0"/>
                <a:ea typeface="ＭＳ Ｐゴシック" charset="0"/>
              </a:defRPr>
            </a:lvl8pPr>
            <a:lvl9pPr marL="3885512" indent="-228559" eaLnBrk="0" fontAlgn="base" hangingPunct="0">
              <a:spcBef>
                <a:spcPct val="0"/>
              </a:spcBef>
              <a:spcAft>
                <a:spcPct val="0"/>
              </a:spcAft>
              <a:defRPr>
                <a:solidFill>
                  <a:schemeClr val="tx1"/>
                </a:solidFill>
                <a:latin typeface="Verdana" charset="0"/>
                <a:ea typeface="ＭＳ Ｐゴシック" charset="0"/>
              </a:defRPr>
            </a:lvl9pPr>
          </a:lstStyle>
          <a:p>
            <a:fld id="{E2C8F8F6-464E-AD47-A905-9F6A21DF9342}" type="slidenum">
              <a:rPr lang="en-US">
                <a:solidFill>
                  <a:prstClr val="black"/>
                </a:solidFill>
              </a:rPr>
              <a:pPr/>
              <a:t>33</a:t>
            </a:fld>
            <a:endParaRPr lang="en-US">
              <a:solidFill>
                <a:prstClr val="black"/>
              </a:solidFill>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xmlns="" val="1"/>
            </a:ext>
          </a:extLst>
        </p:spPr>
      </p:sp>
      <p:sp>
        <p:nvSpPr>
          <p:cNvPr id="9216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atin typeface="Calibri" charset="0"/>
              </a:rPr>
              <a:t>A very wise guy once said…… I realize you want to know what</a:t>
            </a:r>
            <a:r>
              <a:rPr lang="ja-JP" altLang="en-US">
                <a:latin typeface="Calibri" charset="0"/>
              </a:rPr>
              <a:t>’</a:t>
            </a:r>
            <a:r>
              <a:rPr lang="en-US" altLang="ja-JP">
                <a:latin typeface="Calibri" charset="0"/>
              </a:rPr>
              <a:t>s going to happen in 2012, but there have already been about a dozen Market Watch wanna be programs so far this year, haven</a:t>
            </a:r>
            <a:r>
              <a:rPr lang="ja-JP" altLang="en-US">
                <a:latin typeface="Calibri" charset="0"/>
              </a:rPr>
              <a:t>’</a:t>
            </a:r>
            <a:r>
              <a:rPr lang="en-US" altLang="ja-JP">
                <a:latin typeface="Calibri" charset="0"/>
              </a:rPr>
              <a:t>t you received your fill of people</a:t>
            </a:r>
            <a:r>
              <a:rPr lang="ja-JP" altLang="en-US">
                <a:latin typeface="Calibri" charset="0"/>
              </a:rPr>
              <a:t>’</a:t>
            </a:r>
            <a:r>
              <a:rPr lang="en-US" altLang="ja-JP">
                <a:latin typeface="Calibri" charset="0"/>
              </a:rPr>
              <a:t>s guesses? I think it</a:t>
            </a:r>
            <a:r>
              <a:rPr lang="ja-JP" altLang="en-US">
                <a:latin typeface="Calibri" charset="0"/>
              </a:rPr>
              <a:t>’</a:t>
            </a:r>
            <a:r>
              <a:rPr lang="en-US" altLang="ja-JP">
                <a:latin typeface="Calibri" charset="0"/>
              </a:rPr>
              <a:t>s kinda crazy to try to predict the future, because WE CAN</a:t>
            </a:r>
            <a:r>
              <a:rPr lang="ja-JP" altLang="en-US">
                <a:latin typeface="Calibri" charset="0"/>
              </a:rPr>
              <a:t>’</a:t>
            </a:r>
            <a:r>
              <a:rPr lang="en-US" altLang="ja-JP">
                <a:latin typeface="Calibri" charset="0"/>
              </a:rPr>
              <a:t>T TAKE ADVANTAGE OF OPPOUTUNITIES IN THE FUTURE, WE CAN ONLY TAKE ADVANTAGE OF THEM IN THE PRESENT</a:t>
            </a:r>
            <a:endParaRPr lang="en-US">
              <a:latin typeface="Calibri" charset="0"/>
            </a:endParaRPr>
          </a:p>
        </p:txBody>
      </p:sp>
      <p:sp>
        <p:nvSpPr>
          <p:cNvPr id="9216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Verdana" charset="0"/>
                <a:ea typeface="ＭＳ Ｐゴシック" charset="0"/>
                <a:cs typeface="ＭＳ Ｐゴシック" charset="0"/>
              </a:defRPr>
            </a:lvl1pPr>
            <a:lvl2pPr marL="742819" indent="-285700" eaLnBrk="0" hangingPunct="0">
              <a:defRPr>
                <a:solidFill>
                  <a:schemeClr val="tx1"/>
                </a:solidFill>
                <a:latin typeface="Verdana" charset="0"/>
                <a:ea typeface="ＭＳ Ｐゴシック" charset="0"/>
              </a:defRPr>
            </a:lvl2pPr>
            <a:lvl3pPr marL="1142798" indent="-228559" eaLnBrk="0" hangingPunct="0">
              <a:defRPr>
                <a:solidFill>
                  <a:schemeClr val="tx1"/>
                </a:solidFill>
                <a:latin typeface="Verdana" charset="0"/>
                <a:ea typeface="ＭＳ Ｐゴシック" charset="0"/>
              </a:defRPr>
            </a:lvl3pPr>
            <a:lvl4pPr marL="1599916" indent="-228559" eaLnBrk="0" hangingPunct="0">
              <a:defRPr>
                <a:solidFill>
                  <a:schemeClr val="tx1"/>
                </a:solidFill>
                <a:latin typeface="Verdana" charset="0"/>
                <a:ea typeface="ＭＳ Ｐゴシック" charset="0"/>
              </a:defRPr>
            </a:lvl4pPr>
            <a:lvl5pPr marL="2057036" indent="-228559" eaLnBrk="0" hangingPunct="0">
              <a:defRPr>
                <a:solidFill>
                  <a:schemeClr val="tx1"/>
                </a:solidFill>
                <a:latin typeface="Verdana" charset="0"/>
                <a:ea typeface="ＭＳ Ｐゴシック" charset="0"/>
              </a:defRPr>
            </a:lvl5pPr>
            <a:lvl6pPr marL="2514155" indent="-228559" eaLnBrk="0" fontAlgn="base" hangingPunct="0">
              <a:spcBef>
                <a:spcPct val="0"/>
              </a:spcBef>
              <a:spcAft>
                <a:spcPct val="0"/>
              </a:spcAft>
              <a:defRPr>
                <a:solidFill>
                  <a:schemeClr val="tx1"/>
                </a:solidFill>
                <a:latin typeface="Verdana" charset="0"/>
                <a:ea typeface="ＭＳ Ｐゴシック" charset="0"/>
              </a:defRPr>
            </a:lvl6pPr>
            <a:lvl7pPr marL="2971274" indent="-228559" eaLnBrk="0" fontAlgn="base" hangingPunct="0">
              <a:spcBef>
                <a:spcPct val="0"/>
              </a:spcBef>
              <a:spcAft>
                <a:spcPct val="0"/>
              </a:spcAft>
              <a:defRPr>
                <a:solidFill>
                  <a:schemeClr val="tx1"/>
                </a:solidFill>
                <a:latin typeface="Verdana" charset="0"/>
                <a:ea typeface="ＭＳ Ｐゴシック" charset="0"/>
              </a:defRPr>
            </a:lvl7pPr>
            <a:lvl8pPr marL="3428394" indent="-228559" eaLnBrk="0" fontAlgn="base" hangingPunct="0">
              <a:spcBef>
                <a:spcPct val="0"/>
              </a:spcBef>
              <a:spcAft>
                <a:spcPct val="0"/>
              </a:spcAft>
              <a:defRPr>
                <a:solidFill>
                  <a:schemeClr val="tx1"/>
                </a:solidFill>
                <a:latin typeface="Verdana" charset="0"/>
                <a:ea typeface="ＭＳ Ｐゴシック" charset="0"/>
              </a:defRPr>
            </a:lvl8pPr>
            <a:lvl9pPr marL="3885512" indent="-228559" eaLnBrk="0" fontAlgn="base" hangingPunct="0">
              <a:spcBef>
                <a:spcPct val="0"/>
              </a:spcBef>
              <a:spcAft>
                <a:spcPct val="0"/>
              </a:spcAft>
              <a:defRPr>
                <a:solidFill>
                  <a:schemeClr val="tx1"/>
                </a:solidFill>
                <a:latin typeface="Verdana" charset="0"/>
                <a:ea typeface="ＭＳ Ｐゴシック" charset="0"/>
              </a:defRPr>
            </a:lvl9pPr>
          </a:lstStyle>
          <a:p>
            <a:pPr eaLnBrk="1" hangingPunct="1"/>
            <a:fld id="{599C48DA-621E-6F48-A076-33F957520276}" type="slidenum">
              <a:rPr lang="en-US">
                <a:solidFill>
                  <a:srgbClr val="000000"/>
                </a:solidFill>
                <a:latin typeface="Arial" charset="0"/>
              </a:rPr>
              <a:pPr eaLnBrk="1" hangingPunct="1"/>
              <a:t>34</a:t>
            </a:fld>
            <a:endParaRPr lang="en-US">
              <a:solidFill>
                <a:srgbClr val="000000"/>
              </a:solidFill>
              <a:latin typeface="Arial"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018BCD5-FB64-46FF-855A-C3ABFA432A0E}" type="slidenum">
              <a:rPr lang="en-US" smtClean="0">
                <a:solidFill>
                  <a:prstClr val="black"/>
                </a:solidFill>
              </a:rPr>
              <a:pPr/>
              <a:t>4</a:t>
            </a:fld>
            <a:endParaRPr lang="en-US">
              <a:solidFill>
                <a:prstClr val="black"/>
              </a:solidFill>
            </a:endParaRPr>
          </a:p>
        </p:txBody>
      </p:sp>
    </p:spTree>
    <p:extLst>
      <p:ext uri="{BB962C8B-B14F-4D97-AF65-F5344CB8AC3E}">
        <p14:creationId xmlns:p14="http://schemas.microsoft.com/office/powerpoint/2010/main" val="187993242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018BCD5-FB64-46FF-855A-C3ABFA432A0E}" type="slidenum">
              <a:rPr lang="en-US" smtClean="0">
                <a:solidFill>
                  <a:prstClr val="black"/>
                </a:solidFill>
                <a:latin typeface="Calibri"/>
              </a:rPr>
              <a:pPr/>
              <a:t>35</a:t>
            </a:fld>
            <a:endParaRPr lang="en-US">
              <a:solidFill>
                <a:prstClr val="black"/>
              </a:solidFill>
              <a:latin typeface="Calibri"/>
            </a:endParaRPr>
          </a:p>
        </p:txBody>
      </p:sp>
    </p:spTree>
    <p:extLst>
      <p:ext uri="{BB962C8B-B14F-4D97-AF65-F5344CB8AC3E}">
        <p14:creationId xmlns:p14="http://schemas.microsoft.com/office/powerpoint/2010/main" val="187993242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media and many agents</a:t>
            </a:r>
            <a:r>
              <a:rPr lang="en-US" baseline="0" dirty="0" smtClean="0"/>
              <a:t> want to classify our market into a single market, but when that happens what do buyers and sellers think? You announce your market is a seller’s market then go on a listing presentation and tell the seller that there in excess inventory in their price range or you go to a seller and tell them they need a price adjustment. We can no longer do that because we may not have a monopoly on the data buy we are the only ones that have enough surgical knowledge and experience to skillfully administer the proper advice to each client, depending what market segment they are looking in.</a:t>
            </a:r>
            <a:endParaRPr lang="en-US" dirty="0"/>
          </a:p>
        </p:txBody>
      </p:sp>
      <p:sp>
        <p:nvSpPr>
          <p:cNvPr id="4" name="Slide Number Placeholder 3"/>
          <p:cNvSpPr>
            <a:spLocks noGrp="1"/>
          </p:cNvSpPr>
          <p:nvPr>
            <p:ph type="sldNum" sz="quarter" idx="10"/>
          </p:nvPr>
        </p:nvSpPr>
        <p:spPr/>
        <p:txBody>
          <a:bodyPr/>
          <a:lstStyle/>
          <a:p>
            <a:fld id="{2F924886-4662-0C48-8EA3-03C4A44A101F}" type="slidenum">
              <a:rPr lang="en-US" smtClean="0">
                <a:solidFill>
                  <a:prstClr val="black"/>
                </a:solidFill>
                <a:latin typeface="Calibri"/>
              </a:rPr>
              <a:pPr/>
              <a:t>36</a:t>
            </a:fld>
            <a:endParaRPr lang="en-US">
              <a:solidFill>
                <a:prstClr val="black"/>
              </a:solidFill>
              <a:latin typeface="Calibri"/>
            </a:endParaRPr>
          </a:p>
        </p:txBody>
      </p:sp>
    </p:spTree>
    <p:extLst>
      <p:ext uri="{BB962C8B-B14F-4D97-AF65-F5344CB8AC3E}">
        <p14:creationId xmlns:p14="http://schemas.microsoft.com/office/powerpoint/2010/main" val="85083019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944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8944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smtClean="0"/>
              <a:t>Add arrows to where Denny is talking about certain points</a:t>
            </a:r>
          </a:p>
        </p:txBody>
      </p:sp>
      <p:sp>
        <p:nvSpPr>
          <p:cNvPr id="189444" name="Date Placeholder 3"/>
          <p:cNvSpPr>
            <a:spLocks noGrp="1"/>
          </p:cNvSpPr>
          <p:nvPr>
            <p:ph type="dt" sz="quarter"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lvl1pPr eaLnBrk="0" hangingPunct="0">
              <a:defRPr>
                <a:solidFill>
                  <a:schemeClr val="tx1"/>
                </a:solidFill>
                <a:latin typeface="Arial" charset="0"/>
                <a:cs typeface="Arial" charset="0"/>
              </a:defRPr>
            </a:lvl1pPr>
            <a:lvl2pPr marL="728928" indent="-280356" eaLnBrk="0" hangingPunct="0">
              <a:defRPr>
                <a:solidFill>
                  <a:schemeClr val="tx1"/>
                </a:solidFill>
                <a:latin typeface="Arial" charset="0"/>
                <a:cs typeface="Arial" charset="0"/>
              </a:defRPr>
            </a:lvl2pPr>
            <a:lvl3pPr marL="1121428" indent="-224285" eaLnBrk="0" hangingPunct="0">
              <a:defRPr>
                <a:solidFill>
                  <a:schemeClr val="tx1"/>
                </a:solidFill>
                <a:latin typeface="Arial" charset="0"/>
                <a:cs typeface="Arial" charset="0"/>
              </a:defRPr>
            </a:lvl3pPr>
            <a:lvl4pPr marL="1569999" indent="-224285" eaLnBrk="0" hangingPunct="0">
              <a:defRPr>
                <a:solidFill>
                  <a:schemeClr val="tx1"/>
                </a:solidFill>
                <a:latin typeface="Arial" charset="0"/>
                <a:cs typeface="Arial" charset="0"/>
              </a:defRPr>
            </a:lvl4pPr>
            <a:lvl5pPr marL="2018570" indent="-224285" eaLnBrk="0" hangingPunct="0">
              <a:defRPr>
                <a:solidFill>
                  <a:schemeClr val="tx1"/>
                </a:solidFill>
                <a:latin typeface="Arial" charset="0"/>
                <a:cs typeface="Arial" charset="0"/>
              </a:defRPr>
            </a:lvl5pPr>
            <a:lvl6pPr marL="2467140" indent="-224285" eaLnBrk="0" fontAlgn="base" hangingPunct="0">
              <a:spcBef>
                <a:spcPct val="0"/>
              </a:spcBef>
              <a:spcAft>
                <a:spcPct val="0"/>
              </a:spcAft>
              <a:defRPr>
                <a:solidFill>
                  <a:schemeClr val="tx1"/>
                </a:solidFill>
                <a:latin typeface="Arial" charset="0"/>
                <a:cs typeface="Arial" charset="0"/>
              </a:defRPr>
            </a:lvl6pPr>
            <a:lvl7pPr marL="2915711" indent="-224285" eaLnBrk="0" fontAlgn="base" hangingPunct="0">
              <a:spcBef>
                <a:spcPct val="0"/>
              </a:spcBef>
              <a:spcAft>
                <a:spcPct val="0"/>
              </a:spcAft>
              <a:defRPr>
                <a:solidFill>
                  <a:schemeClr val="tx1"/>
                </a:solidFill>
                <a:latin typeface="Arial" charset="0"/>
                <a:cs typeface="Arial" charset="0"/>
              </a:defRPr>
            </a:lvl7pPr>
            <a:lvl8pPr marL="3364283" indent="-224285" eaLnBrk="0" fontAlgn="base" hangingPunct="0">
              <a:spcBef>
                <a:spcPct val="0"/>
              </a:spcBef>
              <a:spcAft>
                <a:spcPct val="0"/>
              </a:spcAft>
              <a:defRPr>
                <a:solidFill>
                  <a:schemeClr val="tx1"/>
                </a:solidFill>
                <a:latin typeface="Arial" charset="0"/>
                <a:cs typeface="Arial" charset="0"/>
              </a:defRPr>
            </a:lvl8pPr>
            <a:lvl9pPr marL="3812853" indent="-224285" eaLnBrk="0" fontAlgn="base" hangingPunct="0">
              <a:spcBef>
                <a:spcPct val="0"/>
              </a:spcBef>
              <a:spcAft>
                <a:spcPct val="0"/>
              </a:spcAft>
              <a:defRPr>
                <a:solidFill>
                  <a:schemeClr val="tx1"/>
                </a:solidFill>
                <a:latin typeface="Arial" charset="0"/>
                <a:cs typeface="Arial" charset="0"/>
              </a:defRPr>
            </a:lvl9pPr>
          </a:lstStyle>
          <a:p>
            <a:pPr eaLnBrk="1" hangingPunct="1"/>
            <a:fld id="{4B43C4C1-A5A5-4938-82A2-C9BC9BB7AF9D}" type="datetime1">
              <a:rPr lang="en-US" smtClean="0">
                <a:solidFill>
                  <a:prstClr val="black"/>
                </a:solidFill>
              </a:rPr>
              <a:pPr eaLnBrk="1" hangingPunct="1"/>
              <a:t>10/9/2013</a:t>
            </a:fld>
            <a:endParaRPr lang="en-US" smtClean="0">
              <a:solidFill>
                <a:prstClr val="black"/>
              </a:solidFill>
            </a:endParaRPr>
          </a:p>
        </p:txBody>
      </p:sp>
      <p:sp>
        <p:nvSpPr>
          <p:cNvPr id="189445" name="Slide Number Placeholder 4"/>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cs typeface="Arial" charset="0"/>
              </a:defRPr>
            </a:lvl1pPr>
            <a:lvl2pPr marL="728928" indent="-280356" eaLnBrk="0" hangingPunct="0">
              <a:defRPr>
                <a:solidFill>
                  <a:schemeClr val="tx1"/>
                </a:solidFill>
                <a:latin typeface="Arial" charset="0"/>
                <a:cs typeface="Arial" charset="0"/>
              </a:defRPr>
            </a:lvl2pPr>
            <a:lvl3pPr marL="1121428" indent="-224285" eaLnBrk="0" hangingPunct="0">
              <a:defRPr>
                <a:solidFill>
                  <a:schemeClr val="tx1"/>
                </a:solidFill>
                <a:latin typeface="Arial" charset="0"/>
                <a:cs typeface="Arial" charset="0"/>
              </a:defRPr>
            </a:lvl3pPr>
            <a:lvl4pPr marL="1569999" indent="-224285" eaLnBrk="0" hangingPunct="0">
              <a:defRPr>
                <a:solidFill>
                  <a:schemeClr val="tx1"/>
                </a:solidFill>
                <a:latin typeface="Arial" charset="0"/>
                <a:cs typeface="Arial" charset="0"/>
              </a:defRPr>
            </a:lvl4pPr>
            <a:lvl5pPr marL="2018570" indent="-224285" eaLnBrk="0" hangingPunct="0">
              <a:defRPr>
                <a:solidFill>
                  <a:schemeClr val="tx1"/>
                </a:solidFill>
                <a:latin typeface="Arial" charset="0"/>
                <a:cs typeface="Arial" charset="0"/>
              </a:defRPr>
            </a:lvl5pPr>
            <a:lvl6pPr marL="2467140" indent="-224285" eaLnBrk="0" fontAlgn="base" hangingPunct="0">
              <a:spcBef>
                <a:spcPct val="0"/>
              </a:spcBef>
              <a:spcAft>
                <a:spcPct val="0"/>
              </a:spcAft>
              <a:defRPr>
                <a:solidFill>
                  <a:schemeClr val="tx1"/>
                </a:solidFill>
                <a:latin typeface="Arial" charset="0"/>
                <a:cs typeface="Arial" charset="0"/>
              </a:defRPr>
            </a:lvl6pPr>
            <a:lvl7pPr marL="2915711" indent="-224285" eaLnBrk="0" fontAlgn="base" hangingPunct="0">
              <a:spcBef>
                <a:spcPct val="0"/>
              </a:spcBef>
              <a:spcAft>
                <a:spcPct val="0"/>
              </a:spcAft>
              <a:defRPr>
                <a:solidFill>
                  <a:schemeClr val="tx1"/>
                </a:solidFill>
                <a:latin typeface="Arial" charset="0"/>
                <a:cs typeface="Arial" charset="0"/>
              </a:defRPr>
            </a:lvl7pPr>
            <a:lvl8pPr marL="3364283" indent="-224285" eaLnBrk="0" fontAlgn="base" hangingPunct="0">
              <a:spcBef>
                <a:spcPct val="0"/>
              </a:spcBef>
              <a:spcAft>
                <a:spcPct val="0"/>
              </a:spcAft>
              <a:defRPr>
                <a:solidFill>
                  <a:schemeClr val="tx1"/>
                </a:solidFill>
                <a:latin typeface="Arial" charset="0"/>
                <a:cs typeface="Arial" charset="0"/>
              </a:defRPr>
            </a:lvl8pPr>
            <a:lvl9pPr marL="3812853" indent="-224285" eaLnBrk="0" fontAlgn="base" hangingPunct="0">
              <a:spcBef>
                <a:spcPct val="0"/>
              </a:spcBef>
              <a:spcAft>
                <a:spcPct val="0"/>
              </a:spcAft>
              <a:defRPr>
                <a:solidFill>
                  <a:schemeClr val="tx1"/>
                </a:solidFill>
                <a:latin typeface="Arial" charset="0"/>
                <a:cs typeface="Arial" charset="0"/>
              </a:defRPr>
            </a:lvl9pPr>
          </a:lstStyle>
          <a:p>
            <a:pPr eaLnBrk="1" hangingPunct="1"/>
            <a:fld id="{D2085F64-F0AD-4853-9A12-8F66ACDD15EA}" type="slidenum">
              <a:rPr lang="en-US" smtClean="0">
                <a:solidFill>
                  <a:prstClr val="black"/>
                </a:solidFill>
              </a:rPr>
              <a:pPr eaLnBrk="1" hangingPunct="1"/>
              <a:t>37</a:t>
            </a:fld>
            <a:endParaRPr lang="en-US" smtClean="0">
              <a:solidFill>
                <a:prstClr val="black"/>
              </a:solidFill>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6610" name="Slide Image Placeholder 1"/>
          <p:cNvSpPr>
            <a:spLocks noGrp="1" noRot="1" noChangeAspect="1" noTextEdit="1"/>
          </p:cNvSpPr>
          <p:nvPr>
            <p:ph type="sldImg"/>
          </p:nvPr>
        </p:nvSpPr>
        <p:spPr>
          <a:ln/>
        </p:spPr>
      </p:sp>
      <p:sp>
        <p:nvSpPr>
          <p:cNvPr id="19661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dirty="0" smtClean="0"/>
              <a:t>If</a:t>
            </a:r>
            <a:r>
              <a:rPr lang="en-US" baseline="0" dirty="0" smtClean="0"/>
              <a:t> you show a seller that on a listing appointment what will they think? Ding dong the witch is dead, bring on more zeros</a:t>
            </a:r>
            <a:endParaRPr lang="en-US" dirty="0" smtClean="0"/>
          </a:p>
        </p:txBody>
      </p:sp>
      <p:sp>
        <p:nvSpPr>
          <p:cNvPr id="20484" name="Date Placeholder 3"/>
          <p:cNvSpPr>
            <a:spLocks noGrp="1"/>
          </p:cNvSpPr>
          <p:nvPr>
            <p:ph type="dt" sz="quarter" idx="1"/>
          </p:nvPr>
        </p:nvSpPr>
        <p:spPr/>
        <p:txBody>
          <a:bodyPr/>
          <a:lstStyle/>
          <a:p>
            <a:pPr>
              <a:defRPr/>
            </a:pPr>
            <a:fld id="{427CFB98-B1FA-4454-8D3B-78872A8A19D5}" type="datetime1">
              <a:rPr lang="en-US" smtClean="0">
                <a:solidFill>
                  <a:prstClr val="black"/>
                </a:solidFill>
                <a:latin typeface="Calibri"/>
              </a:rPr>
              <a:pPr>
                <a:defRPr/>
              </a:pPr>
              <a:t>10/9/2013</a:t>
            </a:fld>
            <a:endParaRPr lang="en-US" smtClean="0">
              <a:solidFill>
                <a:prstClr val="black"/>
              </a:solidFill>
              <a:latin typeface="Calibri"/>
            </a:endParaRPr>
          </a:p>
        </p:txBody>
      </p:sp>
      <p:sp>
        <p:nvSpPr>
          <p:cNvPr id="20485" name="Slide Number Placeholder 4"/>
          <p:cNvSpPr>
            <a:spLocks noGrp="1"/>
          </p:cNvSpPr>
          <p:nvPr>
            <p:ph type="sldNum" sz="quarter" idx="5"/>
          </p:nvPr>
        </p:nvSpPr>
        <p:spPr/>
        <p:txBody>
          <a:bodyPr/>
          <a:lstStyle/>
          <a:p>
            <a:pPr>
              <a:defRPr/>
            </a:pPr>
            <a:fld id="{C0C71CD3-9F93-4C8F-9D25-0FEEE1964B91}" type="slidenum">
              <a:rPr lang="en-US" smtClean="0">
                <a:solidFill>
                  <a:prstClr val="black"/>
                </a:solidFill>
                <a:latin typeface="Calibri"/>
              </a:rPr>
              <a:pPr>
                <a:defRPr/>
              </a:pPr>
              <a:t>38</a:t>
            </a:fld>
            <a:endParaRPr lang="en-US" smtClean="0">
              <a:solidFill>
                <a:prstClr val="black"/>
              </a:solidFill>
              <a:latin typeface="Calibri"/>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media and many agents</a:t>
            </a:r>
            <a:r>
              <a:rPr lang="en-US" baseline="0" dirty="0" smtClean="0"/>
              <a:t> want to classify our market into a single market, but when that happens what do buyers and sellers think? You announce your market is a seller’s market then go on a listing presentation and tell the seller that there in excess inventory in their price range or you go to a seller and tell them they need a price adjustment. We can no longer do that because we may not have a monopoly on the data buy we are the only ones that have enough surgical knowledge and experience to skillfully administer the proper advice to each client, depending what market segment they are looking in.</a:t>
            </a:r>
            <a:endParaRPr lang="en-US" dirty="0"/>
          </a:p>
        </p:txBody>
      </p:sp>
      <p:sp>
        <p:nvSpPr>
          <p:cNvPr id="4" name="Slide Number Placeholder 3"/>
          <p:cNvSpPr>
            <a:spLocks noGrp="1"/>
          </p:cNvSpPr>
          <p:nvPr>
            <p:ph type="sldNum" sz="quarter" idx="10"/>
          </p:nvPr>
        </p:nvSpPr>
        <p:spPr/>
        <p:txBody>
          <a:bodyPr/>
          <a:lstStyle/>
          <a:p>
            <a:fld id="{2F924886-4662-0C48-8EA3-03C4A44A101F}" type="slidenum">
              <a:rPr lang="en-US" smtClean="0">
                <a:solidFill>
                  <a:prstClr val="black"/>
                </a:solidFill>
                <a:latin typeface="Calibri"/>
              </a:rPr>
              <a:pPr/>
              <a:t>39</a:t>
            </a:fld>
            <a:endParaRPr lang="en-US">
              <a:solidFill>
                <a:prstClr val="black"/>
              </a:solidFill>
              <a:latin typeface="Calibri"/>
            </a:endParaRPr>
          </a:p>
        </p:txBody>
      </p:sp>
    </p:spTree>
    <p:extLst>
      <p:ext uri="{BB962C8B-B14F-4D97-AF65-F5344CB8AC3E}">
        <p14:creationId xmlns:p14="http://schemas.microsoft.com/office/powerpoint/2010/main" val="850830197"/>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6610" name="Slide Image Placeholder 1"/>
          <p:cNvSpPr>
            <a:spLocks noGrp="1" noRot="1" noChangeAspect="1" noTextEdit="1"/>
          </p:cNvSpPr>
          <p:nvPr>
            <p:ph type="sldImg"/>
          </p:nvPr>
        </p:nvSpPr>
        <p:spPr>
          <a:ln/>
        </p:spPr>
      </p:sp>
      <p:sp>
        <p:nvSpPr>
          <p:cNvPr id="19661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dirty="0" smtClean="0"/>
              <a:t>If</a:t>
            </a:r>
            <a:r>
              <a:rPr lang="en-US" baseline="0" dirty="0" smtClean="0"/>
              <a:t> you show a seller that on a listing appointment what will they think? Ding dong the witch is dead, bring on more zeros</a:t>
            </a:r>
            <a:endParaRPr lang="en-US" dirty="0" smtClean="0"/>
          </a:p>
        </p:txBody>
      </p:sp>
      <p:sp>
        <p:nvSpPr>
          <p:cNvPr id="20484" name="Date Placeholder 3"/>
          <p:cNvSpPr>
            <a:spLocks noGrp="1"/>
          </p:cNvSpPr>
          <p:nvPr>
            <p:ph type="dt" sz="quarter" idx="1"/>
          </p:nvPr>
        </p:nvSpPr>
        <p:spPr/>
        <p:txBody>
          <a:bodyPr/>
          <a:lstStyle/>
          <a:p>
            <a:pPr>
              <a:defRPr/>
            </a:pPr>
            <a:fld id="{427CFB98-B1FA-4454-8D3B-78872A8A19D5}" type="datetime1">
              <a:rPr lang="en-US" smtClean="0">
                <a:solidFill>
                  <a:prstClr val="black"/>
                </a:solidFill>
                <a:latin typeface="Calibri"/>
              </a:rPr>
              <a:pPr>
                <a:defRPr/>
              </a:pPr>
              <a:t>10/9/2013</a:t>
            </a:fld>
            <a:endParaRPr lang="en-US" smtClean="0">
              <a:solidFill>
                <a:prstClr val="black"/>
              </a:solidFill>
              <a:latin typeface="Calibri"/>
            </a:endParaRPr>
          </a:p>
        </p:txBody>
      </p:sp>
      <p:sp>
        <p:nvSpPr>
          <p:cNvPr id="20485" name="Slide Number Placeholder 4"/>
          <p:cNvSpPr>
            <a:spLocks noGrp="1"/>
          </p:cNvSpPr>
          <p:nvPr>
            <p:ph type="sldNum" sz="quarter" idx="5"/>
          </p:nvPr>
        </p:nvSpPr>
        <p:spPr/>
        <p:txBody>
          <a:bodyPr/>
          <a:lstStyle/>
          <a:p>
            <a:pPr>
              <a:defRPr/>
            </a:pPr>
            <a:fld id="{C0C71CD3-9F93-4C8F-9D25-0FEEE1964B91}" type="slidenum">
              <a:rPr lang="en-US" smtClean="0">
                <a:solidFill>
                  <a:prstClr val="black"/>
                </a:solidFill>
                <a:latin typeface="Calibri"/>
              </a:rPr>
              <a:pPr>
                <a:defRPr/>
              </a:pPr>
              <a:t>40</a:t>
            </a:fld>
            <a:endParaRPr lang="en-US" smtClean="0">
              <a:solidFill>
                <a:prstClr val="black"/>
              </a:solidFill>
              <a:latin typeface="Calibri"/>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018BCD5-FB64-46FF-855A-C3ABFA432A0E}" type="slidenum">
              <a:rPr lang="en-US" smtClean="0">
                <a:solidFill>
                  <a:prstClr val="black"/>
                </a:solidFill>
                <a:latin typeface="Calibri"/>
              </a:rPr>
              <a:pPr/>
              <a:t>41</a:t>
            </a:fld>
            <a:endParaRPr lang="en-US">
              <a:solidFill>
                <a:prstClr val="black"/>
              </a:solidFill>
              <a:latin typeface="Calibri"/>
            </a:endParaRPr>
          </a:p>
        </p:txBody>
      </p:sp>
    </p:spTree>
    <p:extLst>
      <p:ext uri="{BB962C8B-B14F-4D97-AF65-F5344CB8AC3E}">
        <p14:creationId xmlns:p14="http://schemas.microsoft.com/office/powerpoint/2010/main" val="1879932425"/>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018BCD5-FB64-46FF-855A-C3ABFA432A0E}" type="slidenum">
              <a:rPr lang="en-US" smtClean="0">
                <a:solidFill>
                  <a:prstClr val="black"/>
                </a:solidFill>
                <a:latin typeface="Calibri"/>
              </a:rPr>
              <a:pPr/>
              <a:t>42</a:t>
            </a:fld>
            <a:endParaRPr lang="en-US">
              <a:solidFill>
                <a:prstClr val="black"/>
              </a:solidFill>
              <a:latin typeface="Calibri"/>
            </a:endParaRPr>
          </a:p>
        </p:txBody>
      </p:sp>
    </p:spTree>
    <p:extLst>
      <p:ext uri="{BB962C8B-B14F-4D97-AF65-F5344CB8AC3E}">
        <p14:creationId xmlns:p14="http://schemas.microsoft.com/office/powerpoint/2010/main" val="1879932425"/>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018BCD5-FB64-46FF-855A-C3ABFA432A0E}" type="slidenum">
              <a:rPr lang="en-US" smtClean="0">
                <a:solidFill>
                  <a:prstClr val="black"/>
                </a:solidFill>
                <a:latin typeface="Calibri"/>
              </a:rPr>
              <a:pPr/>
              <a:t>43</a:t>
            </a:fld>
            <a:endParaRPr lang="en-US">
              <a:solidFill>
                <a:prstClr val="black"/>
              </a:solidFill>
              <a:latin typeface="Calibri"/>
            </a:endParaRPr>
          </a:p>
        </p:txBody>
      </p:sp>
    </p:spTree>
    <p:extLst>
      <p:ext uri="{BB962C8B-B14F-4D97-AF65-F5344CB8AC3E}">
        <p14:creationId xmlns:p14="http://schemas.microsoft.com/office/powerpoint/2010/main" val="1879932425"/>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018BCD5-FB64-46FF-855A-C3ABFA432A0E}" type="slidenum">
              <a:rPr lang="en-US" smtClean="0">
                <a:solidFill>
                  <a:prstClr val="black"/>
                </a:solidFill>
                <a:latin typeface="Calibri"/>
              </a:rPr>
              <a:pPr/>
              <a:t>44</a:t>
            </a:fld>
            <a:endParaRPr lang="en-US">
              <a:solidFill>
                <a:prstClr val="black"/>
              </a:solidFill>
              <a:latin typeface="Calibri"/>
            </a:endParaRPr>
          </a:p>
        </p:txBody>
      </p:sp>
    </p:spTree>
    <p:extLst>
      <p:ext uri="{BB962C8B-B14F-4D97-AF65-F5344CB8AC3E}">
        <p14:creationId xmlns:p14="http://schemas.microsoft.com/office/powerpoint/2010/main" val="187993242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7090" name="Slide Image Placeholder 1"/>
          <p:cNvSpPr>
            <a:spLocks noGrp="1" noRot="1" noChangeAspect="1" noTextEdit="1"/>
          </p:cNvSpPr>
          <p:nvPr>
            <p:ph type="sldImg"/>
          </p:nvPr>
        </p:nvSpPr>
        <p:spPr>
          <a:ln/>
        </p:spPr>
      </p:sp>
      <p:sp>
        <p:nvSpPr>
          <p:cNvPr id="21709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dirty="0" smtClean="0"/>
              <a:t>There</a:t>
            </a:r>
            <a:r>
              <a:rPr lang="en-US" baseline="0" dirty="0" smtClean="0"/>
              <a:t> seems to be a love fest between real estate and the media. Reporters use past data and then they have to use one or two sources, usually experts </a:t>
            </a:r>
          </a:p>
          <a:p>
            <a:r>
              <a:rPr lang="en-US" baseline="0" dirty="0" smtClean="0"/>
              <a:t>----- Meeting Notes (1/31/13 17:44) -----</a:t>
            </a:r>
          </a:p>
          <a:p>
            <a:r>
              <a:rPr lang="en-US" baseline="0" dirty="0" smtClean="0"/>
              <a:t>How much would you pay if the paper that hit your driveway was really talking about the USA Today? I bet we would pay more than $1.00</a:t>
            </a:r>
          </a:p>
          <a:p>
            <a:endParaRPr lang="en-US" baseline="0" dirty="0" smtClean="0"/>
          </a:p>
          <a:p>
            <a:r>
              <a:rPr lang="en-US" baseline="0" dirty="0" smtClean="0"/>
              <a:t>That's false advertising becuase this paper has little to do with today, with the exception of the weather. It really should be called USA Yesterday  </a:t>
            </a:r>
          </a:p>
          <a:p>
            <a:endParaRPr lang="en-US" baseline="0" dirty="0" smtClean="0"/>
          </a:p>
          <a:p>
            <a:r>
              <a:rPr lang="en-US" baseline="0" dirty="0" smtClean="0"/>
              <a:t>The overall message that most media is trying to convey is that the market is recovering. That is partialy true and partially false. The media reports all it knows how to report and that is the change in two numbers, such as prices, number of sales or even a change in inventory</a:t>
            </a:r>
          </a:p>
          <a:p>
            <a:endParaRPr lang="en-US" baseline="0" dirty="0" smtClean="0"/>
          </a:p>
          <a:p>
            <a:r>
              <a:rPr lang="en-US" baseline="0" dirty="0" smtClean="0"/>
              <a:t>Our buyers and sellers buy into this as do many agents. Then we have to spend hours of our time educating them about what the numbers really mean. </a:t>
            </a:r>
          </a:p>
          <a:p>
            <a:endParaRPr lang="en-US" baseline="0" dirty="0" smtClean="0"/>
          </a:p>
          <a:p>
            <a:r>
              <a:rPr lang="en-US" baseline="0" dirty="0" smtClean="0"/>
              <a:t>In my opinion you canot be a professional Realtor if you do not understand how our market works. You can be a good agent… </a:t>
            </a:r>
            <a:endParaRPr lang="en-US" dirty="0" smtClean="0"/>
          </a:p>
        </p:txBody>
      </p:sp>
      <p:sp>
        <p:nvSpPr>
          <p:cNvPr id="169988" name="Slide Number Placeholder 3"/>
          <p:cNvSpPr>
            <a:spLocks noGrp="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3579" indent="-285992" eaLnBrk="0" hangingPunct="0">
              <a:defRPr>
                <a:solidFill>
                  <a:schemeClr val="tx1"/>
                </a:solidFill>
                <a:latin typeface="Arial" charset="0"/>
              </a:defRPr>
            </a:lvl2pPr>
            <a:lvl3pPr marL="1143968" indent="-228793" eaLnBrk="0" hangingPunct="0">
              <a:defRPr>
                <a:solidFill>
                  <a:schemeClr val="tx1"/>
                </a:solidFill>
                <a:latin typeface="Arial" charset="0"/>
              </a:defRPr>
            </a:lvl3pPr>
            <a:lvl4pPr marL="1601555" indent="-228793" eaLnBrk="0" hangingPunct="0">
              <a:defRPr>
                <a:solidFill>
                  <a:schemeClr val="tx1"/>
                </a:solidFill>
                <a:latin typeface="Arial" charset="0"/>
              </a:defRPr>
            </a:lvl4pPr>
            <a:lvl5pPr marL="2059143" indent="-228793" eaLnBrk="0" hangingPunct="0">
              <a:defRPr>
                <a:solidFill>
                  <a:schemeClr val="tx1"/>
                </a:solidFill>
                <a:latin typeface="Arial" charset="0"/>
              </a:defRPr>
            </a:lvl5pPr>
            <a:lvl6pPr marL="2516730" indent="-228793" eaLnBrk="0" fontAlgn="base" hangingPunct="0">
              <a:spcBef>
                <a:spcPct val="0"/>
              </a:spcBef>
              <a:spcAft>
                <a:spcPct val="0"/>
              </a:spcAft>
              <a:defRPr>
                <a:solidFill>
                  <a:schemeClr val="tx1"/>
                </a:solidFill>
                <a:latin typeface="Arial" charset="0"/>
              </a:defRPr>
            </a:lvl6pPr>
            <a:lvl7pPr marL="2974316" indent="-228793" eaLnBrk="0" fontAlgn="base" hangingPunct="0">
              <a:spcBef>
                <a:spcPct val="0"/>
              </a:spcBef>
              <a:spcAft>
                <a:spcPct val="0"/>
              </a:spcAft>
              <a:defRPr>
                <a:solidFill>
                  <a:schemeClr val="tx1"/>
                </a:solidFill>
                <a:latin typeface="Arial" charset="0"/>
              </a:defRPr>
            </a:lvl7pPr>
            <a:lvl8pPr marL="3431905" indent="-228793" eaLnBrk="0" fontAlgn="base" hangingPunct="0">
              <a:spcBef>
                <a:spcPct val="0"/>
              </a:spcBef>
              <a:spcAft>
                <a:spcPct val="0"/>
              </a:spcAft>
              <a:defRPr>
                <a:solidFill>
                  <a:schemeClr val="tx1"/>
                </a:solidFill>
                <a:latin typeface="Arial" charset="0"/>
              </a:defRPr>
            </a:lvl8pPr>
            <a:lvl9pPr marL="3889492" indent="-228793" eaLnBrk="0" fontAlgn="base" hangingPunct="0">
              <a:spcBef>
                <a:spcPct val="0"/>
              </a:spcBef>
              <a:spcAft>
                <a:spcPct val="0"/>
              </a:spcAft>
              <a:defRPr>
                <a:solidFill>
                  <a:schemeClr val="tx1"/>
                </a:solidFill>
                <a:latin typeface="Arial" charset="0"/>
              </a:defRPr>
            </a:lvl9pPr>
          </a:lstStyle>
          <a:p>
            <a:pPr eaLnBrk="1" hangingPunct="1">
              <a:defRPr/>
            </a:pPr>
            <a:fld id="{7723587A-EBB0-4718-91C6-E51A3EB5EB8E}" type="slidenum">
              <a:rPr lang="en-US" smtClean="0">
                <a:solidFill>
                  <a:prstClr val="black"/>
                </a:solidFill>
              </a:rPr>
              <a:pPr eaLnBrk="1" hangingPunct="1">
                <a:defRPr/>
              </a:pPr>
              <a:t>5</a:t>
            </a:fld>
            <a:endParaRPr lang="en-US" smtClean="0">
              <a:solidFill>
                <a:prstClr val="black"/>
              </a:solidFill>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Verdana" pitchFamily="34" charset="0"/>
                <a:ea typeface="ＭＳ Ｐゴシック" pitchFamily="34" charset="-128"/>
              </a:defRPr>
            </a:lvl1pPr>
            <a:lvl2pPr marL="742819" indent="-285700" eaLnBrk="0" hangingPunct="0">
              <a:defRPr>
                <a:solidFill>
                  <a:schemeClr val="tx1"/>
                </a:solidFill>
                <a:latin typeface="Verdana" pitchFamily="34" charset="0"/>
                <a:ea typeface="ＭＳ Ｐゴシック" pitchFamily="34" charset="-128"/>
              </a:defRPr>
            </a:lvl2pPr>
            <a:lvl3pPr marL="1142798" indent="-228559" eaLnBrk="0" hangingPunct="0">
              <a:defRPr>
                <a:solidFill>
                  <a:schemeClr val="tx1"/>
                </a:solidFill>
                <a:latin typeface="Verdana" pitchFamily="34" charset="0"/>
                <a:ea typeface="ＭＳ Ｐゴシック" pitchFamily="34" charset="-128"/>
              </a:defRPr>
            </a:lvl3pPr>
            <a:lvl4pPr marL="1599916" indent="-228559" eaLnBrk="0" hangingPunct="0">
              <a:defRPr>
                <a:solidFill>
                  <a:schemeClr val="tx1"/>
                </a:solidFill>
                <a:latin typeface="Verdana" pitchFamily="34" charset="0"/>
                <a:ea typeface="ＭＳ Ｐゴシック" pitchFamily="34" charset="-128"/>
              </a:defRPr>
            </a:lvl4pPr>
            <a:lvl5pPr marL="2057036" indent="-228559" eaLnBrk="0" hangingPunct="0">
              <a:defRPr>
                <a:solidFill>
                  <a:schemeClr val="tx1"/>
                </a:solidFill>
                <a:latin typeface="Verdana" pitchFamily="34" charset="0"/>
                <a:ea typeface="ＭＳ Ｐゴシック" pitchFamily="34" charset="-128"/>
              </a:defRPr>
            </a:lvl5pPr>
            <a:lvl6pPr marL="2514155" indent="-228559" eaLnBrk="0" fontAlgn="base" hangingPunct="0">
              <a:spcBef>
                <a:spcPct val="0"/>
              </a:spcBef>
              <a:spcAft>
                <a:spcPct val="0"/>
              </a:spcAft>
              <a:defRPr>
                <a:solidFill>
                  <a:schemeClr val="tx1"/>
                </a:solidFill>
                <a:latin typeface="Verdana" pitchFamily="34" charset="0"/>
                <a:ea typeface="ＭＳ Ｐゴシック" pitchFamily="34" charset="-128"/>
              </a:defRPr>
            </a:lvl6pPr>
            <a:lvl7pPr marL="2971274" indent="-228559" eaLnBrk="0" fontAlgn="base" hangingPunct="0">
              <a:spcBef>
                <a:spcPct val="0"/>
              </a:spcBef>
              <a:spcAft>
                <a:spcPct val="0"/>
              </a:spcAft>
              <a:defRPr>
                <a:solidFill>
                  <a:schemeClr val="tx1"/>
                </a:solidFill>
                <a:latin typeface="Verdana" pitchFamily="34" charset="0"/>
                <a:ea typeface="ＭＳ Ｐゴシック" pitchFamily="34" charset="-128"/>
              </a:defRPr>
            </a:lvl7pPr>
            <a:lvl8pPr marL="3428394" indent="-228559" eaLnBrk="0" fontAlgn="base" hangingPunct="0">
              <a:spcBef>
                <a:spcPct val="0"/>
              </a:spcBef>
              <a:spcAft>
                <a:spcPct val="0"/>
              </a:spcAft>
              <a:defRPr>
                <a:solidFill>
                  <a:schemeClr val="tx1"/>
                </a:solidFill>
                <a:latin typeface="Verdana" pitchFamily="34" charset="0"/>
                <a:ea typeface="ＭＳ Ｐゴシック" pitchFamily="34" charset="-128"/>
              </a:defRPr>
            </a:lvl8pPr>
            <a:lvl9pPr marL="3885512" indent="-228559" eaLnBrk="0" fontAlgn="base" hangingPunct="0">
              <a:spcBef>
                <a:spcPct val="0"/>
              </a:spcBef>
              <a:spcAft>
                <a:spcPct val="0"/>
              </a:spcAft>
              <a:defRPr>
                <a:solidFill>
                  <a:schemeClr val="tx1"/>
                </a:solidFill>
                <a:latin typeface="Verdana" pitchFamily="34" charset="0"/>
                <a:ea typeface="ＭＳ Ｐゴシック" pitchFamily="34" charset="-128"/>
              </a:defRPr>
            </a:lvl9pPr>
          </a:lstStyle>
          <a:p>
            <a:pPr eaLnBrk="1" hangingPunct="1"/>
            <a:fld id="{B9F52372-523D-4E76-8439-636DB2D3B496}" type="slidenum">
              <a:rPr lang="en-US">
                <a:solidFill>
                  <a:srgbClr val="000000"/>
                </a:solidFill>
                <a:latin typeface="Arial" charset="0"/>
              </a:rPr>
              <a:pPr eaLnBrk="1" hangingPunct="1"/>
              <a:t>45</a:t>
            </a:fld>
            <a:endParaRPr lang="en-US">
              <a:solidFill>
                <a:srgbClr val="000000"/>
              </a:solidFill>
              <a:latin typeface="Arial" charset="0"/>
            </a:endParaRPr>
          </a:p>
        </p:txBody>
      </p:sp>
      <p:sp>
        <p:nvSpPr>
          <p:cNvPr id="114691"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4692"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r>
              <a:rPr lang="en-US" smtClean="0">
                <a:ea typeface="ＭＳ Ｐゴシック" pitchFamily="34" charset="-128"/>
              </a:rPr>
              <a:t>Add arrows to where Denny is talking about certain points</a:t>
            </a:r>
          </a:p>
        </p:txBody>
      </p:sp>
      <p:sp>
        <p:nvSpPr>
          <p:cNvPr id="261125" name="Date Placeholder 3"/>
          <p:cNvSpPr txBox="1">
            <a:spLocks noGrp="1"/>
          </p:cNvSpPr>
          <p:nvPr/>
        </p:nvSpPr>
        <p:spPr bwMode="auto">
          <a:xfrm>
            <a:off x="3886200" y="0"/>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518" tIns="45758" rIns="91518" bIns="45758"/>
          <a:lstStyle>
            <a:lvl1pPr eaLnBrk="0" hangingPunct="0">
              <a:defRPr>
                <a:solidFill>
                  <a:schemeClr val="bg1"/>
                </a:solidFill>
                <a:latin typeface="Arial Black" pitchFamily="34" charset="0"/>
                <a:cs typeface="Arial" charset="0"/>
              </a:defRPr>
            </a:lvl1pPr>
            <a:lvl2pPr marL="742950" indent="-285750" eaLnBrk="0" hangingPunct="0">
              <a:defRPr>
                <a:solidFill>
                  <a:schemeClr val="bg1"/>
                </a:solidFill>
                <a:latin typeface="Arial Black" pitchFamily="34" charset="0"/>
                <a:cs typeface="Arial" charset="0"/>
              </a:defRPr>
            </a:lvl2pPr>
            <a:lvl3pPr marL="1143000" indent="-228600" eaLnBrk="0" hangingPunct="0">
              <a:defRPr>
                <a:solidFill>
                  <a:schemeClr val="bg1"/>
                </a:solidFill>
                <a:latin typeface="Arial Black" pitchFamily="34" charset="0"/>
                <a:cs typeface="Arial" charset="0"/>
              </a:defRPr>
            </a:lvl3pPr>
            <a:lvl4pPr marL="1600200" indent="-228600" eaLnBrk="0" hangingPunct="0">
              <a:defRPr>
                <a:solidFill>
                  <a:schemeClr val="bg1"/>
                </a:solidFill>
                <a:latin typeface="Arial Black" pitchFamily="34" charset="0"/>
                <a:cs typeface="Arial" charset="0"/>
              </a:defRPr>
            </a:lvl4pPr>
            <a:lvl5pPr marL="2057400" indent="-228600" eaLnBrk="0" hangingPunct="0">
              <a:defRPr>
                <a:solidFill>
                  <a:schemeClr val="bg1"/>
                </a:solidFill>
                <a:latin typeface="Arial Black" pitchFamily="34" charset="0"/>
                <a:cs typeface="Arial" charset="0"/>
              </a:defRPr>
            </a:lvl5pPr>
            <a:lvl6pPr marL="2514600" indent="-228600" eaLnBrk="0" fontAlgn="base" hangingPunct="0">
              <a:spcBef>
                <a:spcPct val="0"/>
              </a:spcBef>
              <a:spcAft>
                <a:spcPct val="0"/>
              </a:spcAft>
              <a:defRPr>
                <a:solidFill>
                  <a:schemeClr val="bg1"/>
                </a:solidFill>
                <a:latin typeface="Arial Black" pitchFamily="34" charset="0"/>
                <a:cs typeface="Arial" charset="0"/>
              </a:defRPr>
            </a:lvl6pPr>
            <a:lvl7pPr marL="2971800" indent="-228600" eaLnBrk="0" fontAlgn="base" hangingPunct="0">
              <a:spcBef>
                <a:spcPct val="0"/>
              </a:spcBef>
              <a:spcAft>
                <a:spcPct val="0"/>
              </a:spcAft>
              <a:defRPr>
                <a:solidFill>
                  <a:schemeClr val="bg1"/>
                </a:solidFill>
                <a:latin typeface="Arial Black" pitchFamily="34" charset="0"/>
                <a:cs typeface="Arial" charset="0"/>
              </a:defRPr>
            </a:lvl7pPr>
            <a:lvl8pPr marL="3429000" indent="-228600" eaLnBrk="0" fontAlgn="base" hangingPunct="0">
              <a:spcBef>
                <a:spcPct val="0"/>
              </a:spcBef>
              <a:spcAft>
                <a:spcPct val="0"/>
              </a:spcAft>
              <a:defRPr>
                <a:solidFill>
                  <a:schemeClr val="bg1"/>
                </a:solidFill>
                <a:latin typeface="Arial Black" pitchFamily="34" charset="0"/>
                <a:cs typeface="Arial" charset="0"/>
              </a:defRPr>
            </a:lvl8pPr>
            <a:lvl9pPr marL="3886200" indent="-228600" eaLnBrk="0" fontAlgn="base" hangingPunct="0">
              <a:spcBef>
                <a:spcPct val="0"/>
              </a:spcBef>
              <a:spcAft>
                <a:spcPct val="0"/>
              </a:spcAft>
              <a:defRPr>
                <a:solidFill>
                  <a:schemeClr val="bg1"/>
                </a:solidFill>
                <a:latin typeface="Arial Black" pitchFamily="34" charset="0"/>
                <a:cs typeface="Arial" charset="0"/>
              </a:defRPr>
            </a:lvl9pPr>
          </a:lstStyle>
          <a:p>
            <a:pPr algn="r" defTabSz="914238" eaLnBrk="1" fontAlgn="base" hangingPunct="1">
              <a:spcBef>
                <a:spcPct val="0"/>
              </a:spcBef>
              <a:spcAft>
                <a:spcPct val="0"/>
              </a:spcAft>
              <a:defRPr/>
            </a:pPr>
            <a:fld id="{10B3F093-7338-4A3A-A7C9-EAD587CDB29A}" type="datetime1">
              <a:rPr lang="en-US" sz="1200">
                <a:solidFill>
                  <a:prstClr val="black"/>
                </a:solidFill>
                <a:latin typeface="Times New Roman" pitchFamily="18" charset="0"/>
                <a:ea typeface="ＭＳ Ｐゴシック" pitchFamily="34" charset="-128"/>
              </a:rPr>
              <a:pPr algn="r" defTabSz="914238" eaLnBrk="1" fontAlgn="base" hangingPunct="1">
                <a:spcBef>
                  <a:spcPct val="0"/>
                </a:spcBef>
                <a:spcAft>
                  <a:spcPct val="0"/>
                </a:spcAft>
                <a:defRPr/>
              </a:pPr>
              <a:t>10/9/2013</a:t>
            </a:fld>
            <a:endParaRPr lang="en-US" sz="1200">
              <a:solidFill>
                <a:prstClr val="black"/>
              </a:solidFill>
              <a:latin typeface="Times New Roman" pitchFamily="18" charset="0"/>
              <a:ea typeface="ＭＳ Ｐゴシック" pitchFamily="34" charset="-128"/>
            </a:endParaRPr>
          </a:p>
        </p:txBody>
      </p:sp>
      <p:sp>
        <p:nvSpPr>
          <p:cNvPr id="261126" name="Slide Number Placeholder 4"/>
          <p:cNvSpPr txBox="1">
            <a:spLocks noGrp="1"/>
          </p:cNvSpPr>
          <p:nvPr/>
        </p:nvSpPr>
        <p:spPr bwMode="auto">
          <a:xfrm>
            <a:off x="3886200" y="8686800"/>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518" tIns="45758" rIns="91518" bIns="45758" anchor="b"/>
          <a:lstStyle>
            <a:lvl1pPr eaLnBrk="0" hangingPunct="0">
              <a:defRPr>
                <a:solidFill>
                  <a:schemeClr val="bg1"/>
                </a:solidFill>
                <a:latin typeface="Arial Black" pitchFamily="34" charset="0"/>
                <a:cs typeface="Arial" charset="0"/>
              </a:defRPr>
            </a:lvl1pPr>
            <a:lvl2pPr marL="742950" indent="-285750" eaLnBrk="0" hangingPunct="0">
              <a:defRPr>
                <a:solidFill>
                  <a:schemeClr val="bg1"/>
                </a:solidFill>
                <a:latin typeface="Arial Black" pitchFamily="34" charset="0"/>
                <a:cs typeface="Arial" charset="0"/>
              </a:defRPr>
            </a:lvl2pPr>
            <a:lvl3pPr marL="1143000" indent="-228600" eaLnBrk="0" hangingPunct="0">
              <a:defRPr>
                <a:solidFill>
                  <a:schemeClr val="bg1"/>
                </a:solidFill>
                <a:latin typeface="Arial Black" pitchFamily="34" charset="0"/>
                <a:cs typeface="Arial" charset="0"/>
              </a:defRPr>
            </a:lvl3pPr>
            <a:lvl4pPr marL="1600200" indent="-228600" eaLnBrk="0" hangingPunct="0">
              <a:defRPr>
                <a:solidFill>
                  <a:schemeClr val="bg1"/>
                </a:solidFill>
                <a:latin typeface="Arial Black" pitchFamily="34" charset="0"/>
                <a:cs typeface="Arial" charset="0"/>
              </a:defRPr>
            </a:lvl4pPr>
            <a:lvl5pPr marL="2057400" indent="-228600" eaLnBrk="0" hangingPunct="0">
              <a:defRPr>
                <a:solidFill>
                  <a:schemeClr val="bg1"/>
                </a:solidFill>
                <a:latin typeface="Arial Black" pitchFamily="34" charset="0"/>
                <a:cs typeface="Arial" charset="0"/>
              </a:defRPr>
            </a:lvl5pPr>
            <a:lvl6pPr marL="2514600" indent="-228600" eaLnBrk="0" fontAlgn="base" hangingPunct="0">
              <a:spcBef>
                <a:spcPct val="0"/>
              </a:spcBef>
              <a:spcAft>
                <a:spcPct val="0"/>
              </a:spcAft>
              <a:defRPr>
                <a:solidFill>
                  <a:schemeClr val="bg1"/>
                </a:solidFill>
                <a:latin typeface="Arial Black" pitchFamily="34" charset="0"/>
                <a:cs typeface="Arial" charset="0"/>
              </a:defRPr>
            </a:lvl6pPr>
            <a:lvl7pPr marL="2971800" indent="-228600" eaLnBrk="0" fontAlgn="base" hangingPunct="0">
              <a:spcBef>
                <a:spcPct val="0"/>
              </a:spcBef>
              <a:spcAft>
                <a:spcPct val="0"/>
              </a:spcAft>
              <a:defRPr>
                <a:solidFill>
                  <a:schemeClr val="bg1"/>
                </a:solidFill>
                <a:latin typeface="Arial Black" pitchFamily="34" charset="0"/>
                <a:cs typeface="Arial" charset="0"/>
              </a:defRPr>
            </a:lvl7pPr>
            <a:lvl8pPr marL="3429000" indent="-228600" eaLnBrk="0" fontAlgn="base" hangingPunct="0">
              <a:spcBef>
                <a:spcPct val="0"/>
              </a:spcBef>
              <a:spcAft>
                <a:spcPct val="0"/>
              </a:spcAft>
              <a:defRPr>
                <a:solidFill>
                  <a:schemeClr val="bg1"/>
                </a:solidFill>
                <a:latin typeface="Arial Black" pitchFamily="34" charset="0"/>
                <a:cs typeface="Arial" charset="0"/>
              </a:defRPr>
            </a:lvl8pPr>
            <a:lvl9pPr marL="3886200" indent="-228600" eaLnBrk="0" fontAlgn="base" hangingPunct="0">
              <a:spcBef>
                <a:spcPct val="0"/>
              </a:spcBef>
              <a:spcAft>
                <a:spcPct val="0"/>
              </a:spcAft>
              <a:defRPr>
                <a:solidFill>
                  <a:schemeClr val="bg1"/>
                </a:solidFill>
                <a:latin typeface="Arial Black" pitchFamily="34" charset="0"/>
                <a:cs typeface="Arial" charset="0"/>
              </a:defRPr>
            </a:lvl9pPr>
          </a:lstStyle>
          <a:p>
            <a:pPr algn="r" defTabSz="914238" eaLnBrk="1" fontAlgn="base" hangingPunct="1">
              <a:spcBef>
                <a:spcPct val="0"/>
              </a:spcBef>
              <a:spcAft>
                <a:spcPct val="0"/>
              </a:spcAft>
              <a:defRPr/>
            </a:pPr>
            <a:fld id="{8EDB81FF-0A0C-47B9-9BCA-18E9C3A1D8F1}" type="slidenum">
              <a:rPr lang="en-US" sz="1200">
                <a:solidFill>
                  <a:prstClr val="black"/>
                </a:solidFill>
                <a:latin typeface="Times New Roman" pitchFamily="18" charset="0"/>
                <a:ea typeface="ＭＳ Ｐゴシック" pitchFamily="34" charset="-128"/>
              </a:rPr>
              <a:pPr algn="r" defTabSz="914238" eaLnBrk="1" fontAlgn="base" hangingPunct="1">
                <a:spcBef>
                  <a:spcPct val="0"/>
                </a:spcBef>
                <a:spcAft>
                  <a:spcPct val="0"/>
                </a:spcAft>
                <a:defRPr/>
              </a:pPr>
              <a:t>45</a:t>
            </a:fld>
            <a:endParaRPr lang="en-US" sz="1200">
              <a:solidFill>
                <a:prstClr val="black"/>
              </a:solidFill>
              <a:latin typeface="Times New Roman" pitchFamily="18" charset="0"/>
              <a:ea typeface="ＭＳ Ｐゴシック" pitchFamily="34" charset="-128"/>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6610" name="Slide Image Placeholder 1"/>
          <p:cNvSpPr>
            <a:spLocks noGrp="1" noRot="1" noChangeAspect="1" noTextEdit="1"/>
          </p:cNvSpPr>
          <p:nvPr>
            <p:ph type="sldImg"/>
          </p:nvPr>
        </p:nvSpPr>
        <p:spPr>
          <a:ln/>
        </p:spPr>
      </p:sp>
      <p:sp>
        <p:nvSpPr>
          <p:cNvPr id="19661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dirty="0" smtClean="0"/>
              <a:t>Here</a:t>
            </a:r>
            <a:r>
              <a:rPr lang="en-US" baseline="0" dirty="0" smtClean="0"/>
              <a:t> is a snapshot of my market. As you can see, I have a seller’s market, equal. Mkt. and buyer’s market coexisting all at the same time. The “market” is defined by how much inventory there is and which ways prices are likely go move. If you are not tracking inventory by sub-market then you are totally flying blind. This graph is only a snapshot of our current inventory situation. It gives not market direction because there is only one set of data points. In a few minutes I will show you the same graph with the second set of data points and that will show market direction. </a:t>
            </a:r>
            <a:endParaRPr lang="en-US" dirty="0" smtClean="0"/>
          </a:p>
        </p:txBody>
      </p:sp>
      <p:sp>
        <p:nvSpPr>
          <p:cNvPr id="20484" name="Date Placeholder 3"/>
          <p:cNvSpPr>
            <a:spLocks noGrp="1"/>
          </p:cNvSpPr>
          <p:nvPr>
            <p:ph type="dt" sz="quarter" idx="1"/>
          </p:nvPr>
        </p:nvSpPr>
        <p:spPr/>
        <p:txBody>
          <a:bodyPr/>
          <a:lstStyle/>
          <a:p>
            <a:pPr>
              <a:defRPr/>
            </a:pPr>
            <a:fld id="{427CFB98-B1FA-4454-8D3B-78872A8A19D5}" type="datetime1">
              <a:rPr lang="en-US" smtClean="0">
                <a:solidFill>
                  <a:prstClr val="black"/>
                </a:solidFill>
                <a:latin typeface="Calibri"/>
              </a:rPr>
              <a:pPr>
                <a:defRPr/>
              </a:pPr>
              <a:t>10/9/2013</a:t>
            </a:fld>
            <a:endParaRPr lang="en-US" smtClean="0">
              <a:solidFill>
                <a:prstClr val="black"/>
              </a:solidFill>
              <a:latin typeface="Calibri"/>
            </a:endParaRPr>
          </a:p>
        </p:txBody>
      </p:sp>
      <p:sp>
        <p:nvSpPr>
          <p:cNvPr id="20485" name="Slide Number Placeholder 4"/>
          <p:cNvSpPr>
            <a:spLocks noGrp="1"/>
          </p:cNvSpPr>
          <p:nvPr>
            <p:ph type="sldNum" sz="quarter" idx="5"/>
          </p:nvPr>
        </p:nvSpPr>
        <p:spPr/>
        <p:txBody>
          <a:bodyPr/>
          <a:lstStyle/>
          <a:p>
            <a:pPr>
              <a:defRPr/>
            </a:pPr>
            <a:fld id="{C0C71CD3-9F93-4C8F-9D25-0FEEE1964B91}" type="slidenum">
              <a:rPr lang="en-US" smtClean="0">
                <a:solidFill>
                  <a:prstClr val="black"/>
                </a:solidFill>
                <a:latin typeface="Calibri"/>
              </a:rPr>
              <a:pPr>
                <a:defRPr/>
              </a:pPr>
              <a:t>46</a:t>
            </a:fld>
            <a:endParaRPr lang="en-US" smtClean="0">
              <a:solidFill>
                <a:prstClr val="black"/>
              </a:solidFill>
              <a:latin typeface="Calibri"/>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6610" name="Slide Image Placeholder 1"/>
          <p:cNvSpPr>
            <a:spLocks noGrp="1" noRot="1" noChangeAspect="1" noTextEdit="1"/>
          </p:cNvSpPr>
          <p:nvPr>
            <p:ph type="sldImg"/>
          </p:nvPr>
        </p:nvSpPr>
        <p:spPr>
          <a:ln/>
        </p:spPr>
      </p:sp>
      <p:sp>
        <p:nvSpPr>
          <p:cNvPr id="19661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dirty="0" smtClean="0"/>
              <a:t>Here</a:t>
            </a:r>
            <a:r>
              <a:rPr lang="en-US" baseline="0" dirty="0" smtClean="0"/>
              <a:t> is a snapshot of my market. As you can see, I have a seller’s market, equal. Mkt. and buyer’s market coexisting all at the same time. The “market” is defined by how much inventory there is and which ways prices are likely go move. If you are not tracking inventory by sub-market then you are totally flying blind. This graph is only a snapshot of our current inventory situation. It gives not market direction because there is only one set of data points. In a few minutes I will show you the same graph with the second set of data points and that will show market direction. </a:t>
            </a:r>
            <a:endParaRPr lang="en-US" dirty="0" smtClean="0"/>
          </a:p>
        </p:txBody>
      </p:sp>
      <p:sp>
        <p:nvSpPr>
          <p:cNvPr id="20484" name="Date Placeholder 3"/>
          <p:cNvSpPr>
            <a:spLocks noGrp="1"/>
          </p:cNvSpPr>
          <p:nvPr>
            <p:ph type="dt" sz="quarter" idx="1"/>
          </p:nvPr>
        </p:nvSpPr>
        <p:spPr/>
        <p:txBody>
          <a:bodyPr/>
          <a:lstStyle/>
          <a:p>
            <a:pPr>
              <a:defRPr/>
            </a:pPr>
            <a:fld id="{427CFB98-B1FA-4454-8D3B-78872A8A19D5}" type="datetime1">
              <a:rPr lang="en-US" smtClean="0">
                <a:solidFill>
                  <a:prstClr val="black"/>
                </a:solidFill>
                <a:latin typeface="Calibri"/>
              </a:rPr>
              <a:pPr>
                <a:defRPr/>
              </a:pPr>
              <a:t>10/9/2013</a:t>
            </a:fld>
            <a:endParaRPr lang="en-US" smtClean="0">
              <a:solidFill>
                <a:prstClr val="black"/>
              </a:solidFill>
              <a:latin typeface="Calibri"/>
            </a:endParaRPr>
          </a:p>
        </p:txBody>
      </p:sp>
      <p:sp>
        <p:nvSpPr>
          <p:cNvPr id="20485" name="Slide Number Placeholder 4"/>
          <p:cNvSpPr>
            <a:spLocks noGrp="1"/>
          </p:cNvSpPr>
          <p:nvPr>
            <p:ph type="sldNum" sz="quarter" idx="5"/>
          </p:nvPr>
        </p:nvSpPr>
        <p:spPr/>
        <p:txBody>
          <a:bodyPr/>
          <a:lstStyle/>
          <a:p>
            <a:pPr>
              <a:defRPr/>
            </a:pPr>
            <a:fld id="{C0C71CD3-9F93-4C8F-9D25-0FEEE1964B91}" type="slidenum">
              <a:rPr lang="en-US" smtClean="0">
                <a:solidFill>
                  <a:prstClr val="black"/>
                </a:solidFill>
                <a:latin typeface="Calibri"/>
              </a:rPr>
              <a:pPr>
                <a:defRPr/>
              </a:pPr>
              <a:t>47</a:t>
            </a:fld>
            <a:endParaRPr lang="en-US" smtClean="0">
              <a:solidFill>
                <a:prstClr val="black"/>
              </a:solidFill>
              <a:latin typeface="Calibri"/>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3"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5474"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smtClean="0">
                <a:ea typeface="ＭＳ Ｐゴシック" pitchFamily="34" charset="-128"/>
              </a:rPr>
              <a:t>After several of their offers fail, they finally have one of their offers accepted. Imagine the buyer</a:t>
            </a:r>
            <a:r>
              <a:rPr lang="ja-JP" altLang="en-US" smtClean="0">
                <a:ea typeface="ＭＳ Ｐゴシック" pitchFamily="34" charset="-128"/>
              </a:rPr>
              <a:t>’</a:t>
            </a:r>
            <a:r>
              <a:rPr lang="en-US" altLang="ja-JP" smtClean="0">
                <a:ea typeface="ＭＳ Ｐゴシック" pitchFamily="34" charset="-128"/>
              </a:rPr>
              <a:t>s mood. They had unrealistic expectations to begin with, the homes they first fell in love with were already sold, so they had to find a new group only to find they were selling faster than they could say </a:t>
            </a:r>
            <a:r>
              <a:rPr lang="ja-JP" altLang="en-US" smtClean="0">
                <a:ea typeface="ＭＳ Ｐゴシック" pitchFamily="34" charset="-128"/>
              </a:rPr>
              <a:t>“</a:t>
            </a:r>
            <a:r>
              <a:rPr lang="en-US" altLang="ja-JP" smtClean="0">
                <a:ea typeface="ＭＳ Ｐゴシック" pitchFamily="34" charset="-128"/>
              </a:rPr>
              <a:t>let me sleep on it</a:t>
            </a:r>
            <a:r>
              <a:rPr lang="ja-JP" altLang="en-US" smtClean="0">
                <a:ea typeface="ＭＳ Ｐゴシック" pitchFamily="34" charset="-128"/>
              </a:rPr>
              <a:t>”</a:t>
            </a:r>
            <a:r>
              <a:rPr lang="en-US" altLang="ja-JP" smtClean="0">
                <a:ea typeface="ＭＳ Ｐゴシック" pitchFamily="34" charset="-128"/>
              </a:rPr>
              <a:t>. Then they had to experience their contracts not being accepted because they made offers. They finally give in and offer over full price, against advice from nagging parents who last bought a home in 1963, and against every nerve ending in his body. And you know what happens next? It doesn</a:t>
            </a:r>
            <a:r>
              <a:rPr lang="ja-JP" altLang="en-US" smtClean="0">
                <a:ea typeface="ＭＳ Ｐゴシック" pitchFamily="34" charset="-128"/>
              </a:rPr>
              <a:t>’</a:t>
            </a:r>
            <a:r>
              <a:rPr lang="en-US" altLang="ja-JP" smtClean="0">
                <a:ea typeface="ＭＳ Ｐゴシック" pitchFamily="34" charset="-128"/>
              </a:rPr>
              <a:t>t appraise . Is this the Rick Webber story??</a:t>
            </a:r>
            <a:endParaRPr lang="en-US" smtClean="0">
              <a:ea typeface="ＭＳ Ｐゴシック" pitchFamily="34" charset="-128"/>
            </a:endParaRPr>
          </a:p>
        </p:txBody>
      </p:sp>
      <p:sp>
        <p:nvSpPr>
          <p:cNvPr id="105475"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29017" indent="-280391" eaLnBrk="0" hangingPunct="0">
              <a:defRPr sz="2400">
                <a:solidFill>
                  <a:schemeClr val="tx1"/>
                </a:solidFill>
                <a:latin typeface="Arial" pitchFamily="34" charset="0"/>
                <a:ea typeface="ＭＳ Ｐゴシック" pitchFamily="34" charset="-128"/>
              </a:defRPr>
            </a:lvl2pPr>
            <a:lvl3pPr marL="1121564" indent="-224312" eaLnBrk="0" hangingPunct="0">
              <a:defRPr sz="2400">
                <a:solidFill>
                  <a:schemeClr val="tx1"/>
                </a:solidFill>
                <a:latin typeface="Arial" pitchFamily="34" charset="0"/>
                <a:ea typeface="ＭＳ Ｐゴシック" pitchFamily="34" charset="-128"/>
              </a:defRPr>
            </a:lvl3pPr>
            <a:lvl4pPr marL="1570189" indent="-224312" eaLnBrk="0" hangingPunct="0">
              <a:defRPr sz="2400">
                <a:solidFill>
                  <a:schemeClr val="tx1"/>
                </a:solidFill>
                <a:latin typeface="Arial" pitchFamily="34" charset="0"/>
                <a:ea typeface="ＭＳ Ｐゴシック" pitchFamily="34" charset="-128"/>
              </a:defRPr>
            </a:lvl4pPr>
            <a:lvl5pPr marL="2018816" indent="-224312" eaLnBrk="0" hangingPunct="0">
              <a:defRPr sz="2400">
                <a:solidFill>
                  <a:schemeClr val="tx1"/>
                </a:solidFill>
                <a:latin typeface="Arial" pitchFamily="34" charset="0"/>
                <a:ea typeface="ＭＳ Ｐゴシック" pitchFamily="34" charset="-128"/>
              </a:defRPr>
            </a:lvl5pPr>
            <a:lvl6pPr marL="2467441" indent="-224312"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16065" indent="-224312"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364692" indent="-224312"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13317" indent="-224312"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110C85E3-C11E-4B82-A3D2-2D5A51755E4D}" type="slidenum">
              <a:rPr lang="en-US" sz="1200">
                <a:solidFill>
                  <a:prstClr val="black"/>
                </a:solidFill>
              </a:rPr>
              <a:pPr eaLnBrk="1" hangingPunct="1"/>
              <a:t>48</a:t>
            </a:fld>
            <a:endParaRPr lang="en-US" sz="1200">
              <a:solidFill>
                <a:prstClr val="black"/>
              </a:solidFill>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6610" name="Slide Image Placeholder 1"/>
          <p:cNvSpPr>
            <a:spLocks noGrp="1" noRot="1" noChangeAspect="1" noTextEdit="1"/>
          </p:cNvSpPr>
          <p:nvPr>
            <p:ph type="sldImg"/>
          </p:nvPr>
        </p:nvSpPr>
        <p:spPr>
          <a:ln/>
        </p:spPr>
      </p:sp>
      <p:sp>
        <p:nvSpPr>
          <p:cNvPr id="19661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dirty="0" smtClean="0"/>
              <a:t>Here</a:t>
            </a:r>
            <a:r>
              <a:rPr lang="en-US" baseline="0" dirty="0" smtClean="0"/>
              <a:t> is a snapshot of my market. As you can see, I have a seller’s market, equal. Mkt. and buyer’s market coexisting all at the same time. The “market” is defined by how much inventory there is and which ways prices are likely go move. If you are not tracking inventory by sub-market then you are totally flying blind. This graph is only a snapshot of our current inventory situation. It gives not market direction because there is only one set of data points. In a few minutes I will show you the same graph with the second set of data points and that will show market direction. </a:t>
            </a:r>
            <a:endParaRPr lang="en-US" dirty="0" smtClean="0"/>
          </a:p>
        </p:txBody>
      </p:sp>
      <p:sp>
        <p:nvSpPr>
          <p:cNvPr id="20484" name="Date Placeholder 3"/>
          <p:cNvSpPr>
            <a:spLocks noGrp="1"/>
          </p:cNvSpPr>
          <p:nvPr>
            <p:ph type="dt" sz="quarter" idx="1"/>
          </p:nvPr>
        </p:nvSpPr>
        <p:spPr/>
        <p:txBody>
          <a:bodyPr/>
          <a:lstStyle/>
          <a:p>
            <a:pPr>
              <a:defRPr/>
            </a:pPr>
            <a:fld id="{427CFB98-B1FA-4454-8D3B-78872A8A19D5}" type="datetime1">
              <a:rPr lang="en-US" smtClean="0">
                <a:solidFill>
                  <a:prstClr val="black"/>
                </a:solidFill>
                <a:latin typeface="Calibri"/>
              </a:rPr>
              <a:pPr>
                <a:defRPr/>
              </a:pPr>
              <a:t>10/9/2013</a:t>
            </a:fld>
            <a:endParaRPr lang="en-US" smtClean="0">
              <a:solidFill>
                <a:prstClr val="black"/>
              </a:solidFill>
              <a:latin typeface="Calibri"/>
            </a:endParaRPr>
          </a:p>
        </p:txBody>
      </p:sp>
      <p:sp>
        <p:nvSpPr>
          <p:cNvPr id="20485" name="Slide Number Placeholder 4"/>
          <p:cNvSpPr>
            <a:spLocks noGrp="1"/>
          </p:cNvSpPr>
          <p:nvPr>
            <p:ph type="sldNum" sz="quarter" idx="5"/>
          </p:nvPr>
        </p:nvSpPr>
        <p:spPr/>
        <p:txBody>
          <a:bodyPr/>
          <a:lstStyle/>
          <a:p>
            <a:pPr>
              <a:defRPr/>
            </a:pPr>
            <a:fld id="{C0C71CD3-9F93-4C8F-9D25-0FEEE1964B91}" type="slidenum">
              <a:rPr lang="en-US" smtClean="0">
                <a:solidFill>
                  <a:prstClr val="black"/>
                </a:solidFill>
                <a:latin typeface="Calibri"/>
              </a:rPr>
              <a:pPr>
                <a:defRPr/>
              </a:pPr>
              <a:t>49</a:t>
            </a:fld>
            <a:endParaRPr lang="en-US" smtClean="0">
              <a:solidFill>
                <a:prstClr val="black"/>
              </a:solidFill>
              <a:latin typeface="Calibri"/>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6610" name="Slide Image Placeholder 1"/>
          <p:cNvSpPr>
            <a:spLocks noGrp="1" noRot="1" noChangeAspect="1" noTextEdit="1"/>
          </p:cNvSpPr>
          <p:nvPr>
            <p:ph type="sldImg"/>
          </p:nvPr>
        </p:nvSpPr>
        <p:spPr>
          <a:ln/>
        </p:spPr>
      </p:sp>
      <p:sp>
        <p:nvSpPr>
          <p:cNvPr id="19661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dirty="0" smtClean="0"/>
              <a:t>Here</a:t>
            </a:r>
            <a:r>
              <a:rPr lang="en-US" baseline="0" dirty="0" smtClean="0"/>
              <a:t> is a snapshot of my market. As you can see, I have a seller’s market, equal. Mkt. and buyer’s market coexisting all at the same time. The “market” is defined by how much inventory there is and which ways prices are likely go move. If you are not tracking inventory by sub-market then you are totally flying blind. This graph is only a snapshot of our current inventory situation. It gives not market direction because there is only one set of data points. In a few minutes I will show you the same graph with the second set of data points and that will show market direction. </a:t>
            </a:r>
            <a:endParaRPr lang="en-US" dirty="0" smtClean="0"/>
          </a:p>
        </p:txBody>
      </p:sp>
      <p:sp>
        <p:nvSpPr>
          <p:cNvPr id="20484" name="Date Placeholder 3"/>
          <p:cNvSpPr>
            <a:spLocks noGrp="1"/>
          </p:cNvSpPr>
          <p:nvPr>
            <p:ph type="dt" sz="quarter" idx="1"/>
          </p:nvPr>
        </p:nvSpPr>
        <p:spPr/>
        <p:txBody>
          <a:bodyPr/>
          <a:lstStyle/>
          <a:p>
            <a:pPr>
              <a:defRPr/>
            </a:pPr>
            <a:fld id="{427CFB98-B1FA-4454-8D3B-78872A8A19D5}" type="datetime1">
              <a:rPr lang="en-US" smtClean="0">
                <a:solidFill>
                  <a:prstClr val="black"/>
                </a:solidFill>
                <a:latin typeface="Calibri"/>
              </a:rPr>
              <a:pPr>
                <a:defRPr/>
              </a:pPr>
              <a:t>10/9/2013</a:t>
            </a:fld>
            <a:endParaRPr lang="en-US" smtClean="0">
              <a:solidFill>
                <a:prstClr val="black"/>
              </a:solidFill>
              <a:latin typeface="Calibri"/>
            </a:endParaRPr>
          </a:p>
        </p:txBody>
      </p:sp>
      <p:sp>
        <p:nvSpPr>
          <p:cNvPr id="20485" name="Slide Number Placeholder 4"/>
          <p:cNvSpPr>
            <a:spLocks noGrp="1"/>
          </p:cNvSpPr>
          <p:nvPr>
            <p:ph type="sldNum" sz="quarter" idx="5"/>
          </p:nvPr>
        </p:nvSpPr>
        <p:spPr/>
        <p:txBody>
          <a:bodyPr/>
          <a:lstStyle/>
          <a:p>
            <a:pPr>
              <a:defRPr/>
            </a:pPr>
            <a:fld id="{C0C71CD3-9F93-4C8F-9D25-0FEEE1964B91}" type="slidenum">
              <a:rPr lang="en-US" smtClean="0">
                <a:solidFill>
                  <a:prstClr val="black"/>
                </a:solidFill>
                <a:latin typeface="Calibri"/>
              </a:rPr>
              <a:pPr>
                <a:defRPr/>
              </a:pPr>
              <a:t>50</a:t>
            </a:fld>
            <a:endParaRPr lang="en-US" smtClean="0">
              <a:solidFill>
                <a:prstClr val="black"/>
              </a:solidFill>
              <a:latin typeface="Calibri"/>
            </a:endParaRPr>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Verdana" pitchFamily="34" charset="0"/>
                <a:ea typeface="ＭＳ Ｐゴシック" pitchFamily="34" charset="-128"/>
              </a:defRPr>
            </a:lvl1pPr>
            <a:lvl2pPr marL="742819" indent="-285700" eaLnBrk="0" hangingPunct="0">
              <a:defRPr>
                <a:solidFill>
                  <a:schemeClr val="tx1"/>
                </a:solidFill>
                <a:latin typeface="Verdana" pitchFamily="34" charset="0"/>
                <a:ea typeface="ＭＳ Ｐゴシック" pitchFamily="34" charset="-128"/>
              </a:defRPr>
            </a:lvl2pPr>
            <a:lvl3pPr marL="1142798" indent="-228559" eaLnBrk="0" hangingPunct="0">
              <a:defRPr>
                <a:solidFill>
                  <a:schemeClr val="tx1"/>
                </a:solidFill>
                <a:latin typeface="Verdana" pitchFamily="34" charset="0"/>
                <a:ea typeface="ＭＳ Ｐゴシック" pitchFamily="34" charset="-128"/>
              </a:defRPr>
            </a:lvl3pPr>
            <a:lvl4pPr marL="1599916" indent="-228559" eaLnBrk="0" hangingPunct="0">
              <a:defRPr>
                <a:solidFill>
                  <a:schemeClr val="tx1"/>
                </a:solidFill>
                <a:latin typeface="Verdana" pitchFamily="34" charset="0"/>
                <a:ea typeface="ＭＳ Ｐゴシック" pitchFamily="34" charset="-128"/>
              </a:defRPr>
            </a:lvl4pPr>
            <a:lvl5pPr marL="2057036" indent="-228559" eaLnBrk="0" hangingPunct="0">
              <a:defRPr>
                <a:solidFill>
                  <a:schemeClr val="tx1"/>
                </a:solidFill>
                <a:latin typeface="Verdana" pitchFamily="34" charset="0"/>
                <a:ea typeface="ＭＳ Ｐゴシック" pitchFamily="34" charset="-128"/>
              </a:defRPr>
            </a:lvl5pPr>
            <a:lvl6pPr marL="2514155" indent="-228559" eaLnBrk="0" fontAlgn="base" hangingPunct="0">
              <a:spcBef>
                <a:spcPct val="0"/>
              </a:spcBef>
              <a:spcAft>
                <a:spcPct val="0"/>
              </a:spcAft>
              <a:defRPr>
                <a:solidFill>
                  <a:schemeClr val="tx1"/>
                </a:solidFill>
                <a:latin typeface="Verdana" pitchFamily="34" charset="0"/>
                <a:ea typeface="ＭＳ Ｐゴシック" pitchFamily="34" charset="-128"/>
              </a:defRPr>
            </a:lvl6pPr>
            <a:lvl7pPr marL="2971274" indent="-228559" eaLnBrk="0" fontAlgn="base" hangingPunct="0">
              <a:spcBef>
                <a:spcPct val="0"/>
              </a:spcBef>
              <a:spcAft>
                <a:spcPct val="0"/>
              </a:spcAft>
              <a:defRPr>
                <a:solidFill>
                  <a:schemeClr val="tx1"/>
                </a:solidFill>
                <a:latin typeface="Verdana" pitchFamily="34" charset="0"/>
                <a:ea typeface="ＭＳ Ｐゴシック" pitchFamily="34" charset="-128"/>
              </a:defRPr>
            </a:lvl7pPr>
            <a:lvl8pPr marL="3428394" indent="-228559" eaLnBrk="0" fontAlgn="base" hangingPunct="0">
              <a:spcBef>
                <a:spcPct val="0"/>
              </a:spcBef>
              <a:spcAft>
                <a:spcPct val="0"/>
              </a:spcAft>
              <a:defRPr>
                <a:solidFill>
                  <a:schemeClr val="tx1"/>
                </a:solidFill>
                <a:latin typeface="Verdana" pitchFamily="34" charset="0"/>
                <a:ea typeface="ＭＳ Ｐゴシック" pitchFamily="34" charset="-128"/>
              </a:defRPr>
            </a:lvl8pPr>
            <a:lvl9pPr marL="3885512" indent="-228559" eaLnBrk="0" fontAlgn="base" hangingPunct="0">
              <a:spcBef>
                <a:spcPct val="0"/>
              </a:spcBef>
              <a:spcAft>
                <a:spcPct val="0"/>
              </a:spcAft>
              <a:defRPr>
                <a:solidFill>
                  <a:schemeClr val="tx1"/>
                </a:solidFill>
                <a:latin typeface="Verdana" pitchFamily="34" charset="0"/>
                <a:ea typeface="ＭＳ Ｐゴシック" pitchFamily="34" charset="-128"/>
              </a:defRPr>
            </a:lvl9pPr>
          </a:lstStyle>
          <a:p>
            <a:pPr eaLnBrk="1" hangingPunct="1"/>
            <a:fld id="{E1B10BB6-8494-4530-844D-CD0556DB2E54}" type="slidenum">
              <a:rPr lang="en-US">
                <a:solidFill>
                  <a:srgbClr val="000000"/>
                </a:solidFill>
                <a:latin typeface="Arial" charset="0"/>
              </a:rPr>
              <a:pPr eaLnBrk="1" hangingPunct="1"/>
              <a:t>51</a:t>
            </a:fld>
            <a:endParaRPr lang="en-US">
              <a:solidFill>
                <a:srgbClr val="000000"/>
              </a:solidFill>
              <a:latin typeface="Arial" charset="0"/>
            </a:endParaRPr>
          </a:p>
        </p:txBody>
      </p:sp>
      <p:sp>
        <p:nvSpPr>
          <p:cNvPr id="115715"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5716"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r>
              <a:rPr lang="en-US" smtClean="0">
                <a:ea typeface="ＭＳ Ｐゴシック" pitchFamily="34" charset="-128"/>
              </a:rPr>
              <a:t>Add arrows to where Denny is talking about certain points</a:t>
            </a:r>
          </a:p>
        </p:txBody>
      </p:sp>
      <p:sp>
        <p:nvSpPr>
          <p:cNvPr id="262149" name="Date Placeholder 3"/>
          <p:cNvSpPr txBox="1">
            <a:spLocks noGrp="1"/>
          </p:cNvSpPr>
          <p:nvPr/>
        </p:nvSpPr>
        <p:spPr bwMode="auto">
          <a:xfrm>
            <a:off x="3886200" y="0"/>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518" tIns="45758" rIns="91518" bIns="45758"/>
          <a:lstStyle>
            <a:lvl1pPr eaLnBrk="0" hangingPunct="0">
              <a:defRPr>
                <a:solidFill>
                  <a:schemeClr val="bg1"/>
                </a:solidFill>
                <a:latin typeface="Arial Black" pitchFamily="34" charset="0"/>
                <a:cs typeface="Arial" charset="0"/>
              </a:defRPr>
            </a:lvl1pPr>
            <a:lvl2pPr marL="742950" indent="-285750" eaLnBrk="0" hangingPunct="0">
              <a:defRPr>
                <a:solidFill>
                  <a:schemeClr val="bg1"/>
                </a:solidFill>
                <a:latin typeface="Arial Black" pitchFamily="34" charset="0"/>
                <a:cs typeface="Arial" charset="0"/>
              </a:defRPr>
            </a:lvl2pPr>
            <a:lvl3pPr marL="1143000" indent="-228600" eaLnBrk="0" hangingPunct="0">
              <a:defRPr>
                <a:solidFill>
                  <a:schemeClr val="bg1"/>
                </a:solidFill>
                <a:latin typeface="Arial Black" pitchFamily="34" charset="0"/>
                <a:cs typeface="Arial" charset="0"/>
              </a:defRPr>
            </a:lvl3pPr>
            <a:lvl4pPr marL="1600200" indent="-228600" eaLnBrk="0" hangingPunct="0">
              <a:defRPr>
                <a:solidFill>
                  <a:schemeClr val="bg1"/>
                </a:solidFill>
                <a:latin typeface="Arial Black" pitchFamily="34" charset="0"/>
                <a:cs typeface="Arial" charset="0"/>
              </a:defRPr>
            </a:lvl4pPr>
            <a:lvl5pPr marL="2057400" indent="-228600" eaLnBrk="0" hangingPunct="0">
              <a:defRPr>
                <a:solidFill>
                  <a:schemeClr val="bg1"/>
                </a:solidFill>
                <a:latin typeface="Arial Black" pitchFamily="34" charset="0"/>
                <a:cs typeface="Arial" charset="0"/>
              </a:defRPr>
            </a:lvl5pPr>
            <a:lvl6pPr marL="2514600" indent="-228600" eaLnBrk="0" fontAlgn="base" hangingPunct="0">
              <a:spcBef>
                <a:spcPct val="0"/>
              </a:spcBef>
              <a:spcAft>
                <a:spcPct val="0"/>
              </a:spcAft>
              <a:defRPr>
                <a:solidFill>
                  <a:schemeClr val="bg1"/>
                </a:solidFill>
                <a:latin typeface="Arial Black" pitchFamily="34" charset="0"/>
                <a:cs typeface="Arial" charset="0"/>
              </a:defRPr>
            </a:lvl6pPr>
            <a:lvl7pPr marL="2971800" indent="-228600" eaLnBrk="0" fontAlgn="base" hangingPunct="0">
              <a:spcBef>
                <a:spcPct val="0"/>
              </a:spcBef>
              <a:spcAft>
                <a:spcPct val="0"/>
              </a:spcAft>
              <a:defRPr>
                <a:solidFill>
                  <a:schemeClr val="bg1"/>
                </a:solidFill>
                <a:latin typeface="Arial Black" pitchFamily="34" charset="0"/>
                <a:cs typeface="Arial" charset="0"/>
              </a:defRPr>
            </a:lvl7pPr>
            <a:lvl8pPr marL="3429000" indent="-228600" eaLnBrk="0" fontAlgn="base" hangingPunct="0">
              <a:spcBef>
                <a:spcPct val="0"/>
              </a:spcBef>
              <a:spcAft>
                <a:spcPct val="0"/>
              </a:spcAft>
              <a:defRPr>
                <a:solidFill>
                  <a:schemeClr val="bg1"/>
                </a:solidFill>
                <a:latin typeface="Arial Black" pitchFamily="34" charset="0"/>
                <a:cs typeface="Arial" charset="0"/>
              </a:defRPr>
            </a:lvl8pPr>
            <a:lvl9pPr marL="3886200" indent="-228600" eaLnBrk="0" fontAlgn="base" hangingPunct="0">
              <a:spcBef>
                <a:spcPct val="0"/>
              </a:spcBef>
              <a:spcAft>
                <a:spcPct val="0"/>
              </a:spcAft>
              <a:defRPr>
                <a:solidFill>
                  <a:schemeClr val="bg1"/>
                </a:solidFill>
                <a:latin typeface="Arial Black" pitchFamily="34" charset="0"/>
                <a:cs typeface="Arial" charset="0"/>
              </a:defRPr>
            </a:lvl9pPr>
          </a:lstStyle>
          <a:p>
            <a:pPr algn="r" defTabSz="914238" eaLnBrk="1" fontAlgn="base" hangingPunct="1">
              <a:spcBef>
                <a:spcPct val="0"/>
              </a:spcBef>
              <a:spcAft>
                <a:spcPct val="0"/>
              </a:spcAft>
              <a:defRPr/>
            </a:pPr>
            <a:fld id="{67F5ABA3-541A-41AA-A592-3C590EFC55A8}" type="datetime1">
              <a:rPr lang="en-US" sz="1200">
                <a:solidFill>
                  <a:prstClr val="black"/>
                </a:solidFill>
                <a:latin typeface="Times New Roman" pitchFamily="18" charset="0"/>
                <a:ea typeface="ＭＳ Ｐゴシック" pitchFamily="34" charset="-128"/>
              </a:rPr>
              <a:pPr algn="r" defTabSz="914238" eaLnBrk="1" fontAlgn="base" hangingPunct="1">
                <a:spcBef>
                  <a:spcPct val="0"/>
                </a:spcBef>
                <a:spcAft>
                  <a:spcPct val="0"/>
                </a:spcAft>
                <a:defRPr/>
              </a:pPr>
              <a:t>10/9/2013</a:t>
            </a:fld>
            <a:endParaRPr lang="en-US" sz="1200">
              <a:solidFill>
                <a:prstClr val="black"/>
              </a:solidFill>
              <a:latin typeface="Times New Roman" pitchFamily="18" charset="0"/>
              <a:ea typeface="ＭＳ Ｐゴシック" pitchFamily="34" charset="-128"/>
            </a:endParaRPr>
          </a:p>
        </p:txBody>
      </p:sp>
      <p:sp>
        <p:nvSpPr>
          <p:cNvPr id="262150" name="Slide Number Placeholder 4"/>
          <p:cNvSpPr txBox="1">
            <a:spLocks noGrp="1"/>
          </p:cNvSpPr>
          <p:nvPr/>
        </p:nvSpPr>
        <p:spPr bwMode="auto">
          <a:xfrm>
            <a:off x="3886200" y="8686800"/>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518" tIns="45758" rIns="91518" bIns="45758" anchor="b"/>
          <a:lstStyle>
            <a:lvl1pPr eaLnBrk="0" hangingPunct="0">
              <a:defRPr>
                <a:solidFill>
                  <a:schemeClr val="bg1"/>
                </a:solidFill>
                <a:latin typeface="Arial Black" pitchFamily="34" charset="0"/>
                <a:cs typeface="Arial" charset="0"/>
              </a:defRPr>
            </a:lvl1pPr>
            <a:lvl2pPr marL="742950" indent="-285750" eaLnBrk="0" hangingPunct="0">
              <a:defRPr>
                <a:solidFill>
                  <a:schemeClr val="bg1"/>
                </a:solidFill>
                <a:latin typeface="Arial Black" pitchFamily="34" charset="0"/>
                <a:cs typeface="Arial" charset="0"/>
              </a:defRPr>
            </a:lvl2pPr>
            <a:lvl3pPr marL="1143000" indent="-228600" eaLnBrk="0" hangingPunct="0">
              <a:defRPr>
                <a:solidFill>
                  <a:schemeClr val="bg1"/>
                </a:solidFill>
                <a:latin typeface="Arial Black" pitchFamily="34" charset="0"/>
                <a:cs typeface="Arial" charset="0"/>
              </a:defRPr>
            </a:lvl3pPr>
            <a:lvl4pPr marL="1600200" indent="-228600" eaLnBrk="0" hangingPunct="0">
              <a:defRPr>
                <a:solidFill>
                  <a:schemeClr val="bg1"/>
                </a:solidFill>
                <a:latin typeface="Arial Black" pitchFamily="34" charset="0"/>
                <a:cs typeface="Arial" charset="0"/>
              </a:defRPr>
            </a:lvl4pPr>
            <a:lvl5pPr marL="2057400" indent="-228600" eaLnBrk="0" hangingPunct="0">
              <a:defRPr>
                <a:solidFill>
                  <a:schemeClr val="bg1"/>
                </a:solidFill>
                <a:latin typeface="Arial Black" pitchFamily="34" charset="0"/>
                <a:cs typeface="Arial" charset="0"/>
              </a:defRPr>
            </a:lvl5pPr>
            <a:lvl6pPr marL="2514600" indent="-228600" eaLnBrk="0" fontAlgn="base" hangingPunct="0">
              <a:spcBef>
                <a:spcPct val="0"/>
              </a:spcBef>
              <a:spcAft>
                <a:spcPct val="0"/>
              </a:spcAft>
              <a:defRPr>
                <a:solidFill>
                  <a:schemeClr val="bg1"/>
                </a:solidFill>
                <a:latin typeface="Arial Black" pitchFamily="34" charset="0"/>
                <a:cs typeface="Arial" charset="0"/>
              </a:defRPr>
            </a:lvl6pPr>
            <a:lvl7pPr marL="2971800" indent="-228600" eaLnBrk="0" fontAlgn="base" hangingPunct="0">
              <a:spcBef>
                <a:spcPct val="0"/>
              </a:spcBef>
              <a:spcAft>
                <a:spcPct val="0"/>
              </a:spcAft>
              <a:defRPr>
                <a:solidFill>
                  <a:schemeClr val="bg1"/>
                </a:solidFill>
                <a:latin typeface="Arial Black" pitchFamily="34" charset="0"/>
                <a:cs typeface="Arial" charset="0"/>
              </a:defRPr>
            </a:lvl7pPr>
            <a:lvl8pPr marL="3429000" indent="-228600" eaLnBrk="0" fontAlgn="base" hangingPunct="0">
              <a:spcBef>
                <a:spcPct val="0"/>
              </a:spcBef>
              <a:spcAft>
                <a:spcPct val="0"/>
              </a:spcAft>
              <a:defRPr>
                <a:solidFill>
                  <a:schemeClr val="bg1"/>
                </a:solidFill>
                <a:latin typeface="Arial Black" pitchFamily="34" charset="0"/>
                <a:cs typeface="Arial" charset="0"/>
              </a:defRPr>
            </a:lvl8pPr>
            <a:lvl9pPr marL="3886200" indent="-228600" eaLnBrk="0" fontAlgn="base" hangingPunct="0">
              <a:spcBef>
                <a:spcPct val="0"/>
              </a:spcBef>
              <a:spcAft>
                <a:spcPct val="0"/>
              </a:spcAft>
              <a:defRPr>
                <a:solidFill>
                  <a:schemeClr val="bg1"/>
                </a:solidFill>
                <a:latin typeface="Arial Black" pitchFamily="34" charset="0"/>
                <a:cs typeface="Arial" charset="0"/>
              </a:defRPr>
            </a:lvl9pPr>
          </a:lstStyle>
          <a:p>
            <a:pPr algn="r" defTabSz="914238" eaLnBrk="1" fontAlgn="base" hangingPunct="1">
              <a:spcBef>
                <a:spcPct val="0"/>
              </a:spcBef>
              <a:spcAft>
                <a:spcPct val="0"/>
              </a:spcAft>
              <a:defRPr/>
            </a:pPr>
            <a:fld id="{63D5DF92-7E61-422A-977F-C1940E4CD75D}" type="slidenum">
              <a:rPr lang="en-US" sz="1200">
                <a:solidFill>
                  <a:prstClr val="black"/>
                </a:solidFill>
                <a:latin typeface="Times New Roman" pitchFamily="18" charset="0"/>
                <a:ea typeface="ＭＳ Ｐゴシック" pitchFamily="34" charset="-128"/>
              </a:rPr>
              <a:pPr algn="r" defTabSz="914238" eaLnBrk="1" fontAlgn="base" hangingPunct="1">
                <a:spcBef>
                  <a:spcPct val="0"/>
                </a:spcBef>
                <a:spcAft>
                  <a:spcPct val="0"/>
                </a:spcAft>
                <a:defRPr/>
              </a:pPr>
              <a:t>51</a:t>
            </a:fld>
            <a:endParaRPr lang="en-US" sz="1200">
              <a:solidFill>
                <a:prstClr val="black"/>
              </a:solidFill>
              <a:latin typeface="Times New Roman" pitchFamily="18" charset="0"/>
              <a:ea typeface="ＭＳ Ｐゴシック" pitchFamily="34" charset="-128"/>
            </a:endParaRPr>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media and many agents</a:t>
            </a:r>
            <a:r>
              <a:rPr lang="en-US" baseline="0" dirty="0" smtClean="0"/>
              <a:t> want to classify our market into a single market, but when that happens what do buyers and sellers think? You announce your market is a seller’s market then go on a listing presentation and tell the seller that there in excess inventory in their price range or you go to a seller and tell them they need a price adjustment. We can no longer do that because we may not have a monopoly on the data buy we are the only ones that have enough surgical knowledge and experience to skillfully administer the proper advice to each client, depending what market segment they are looking in.</a:t>
            </a:r>
            <a:endParaRPr lang="en-US" dirty="0"/>
          </a:p>
        </p:txBody>
      </p:sp>
      <p:sp>
        <p:nvSpPr>
          <p:cNvPr id="4" name="Slide Number Placeholder 3"/>
          <p:cNvSpPr>
            <a:spLocks noGrp="1"/>
          </p:cNvSpPr>
          <p:nvPr>
            <p:ph type="sldNum" sz="quarter" idx="10"/>
          </p:nvPr>
        </p:nvSpPr>
        <p:spPr/>
        <p:txBody>
          <a:bodyPr/>
          <a:lstStyle/>
          <a:p>
            <a:fld id="{2F924886-4662-0C48-8EA3-03C4A44A101F}" type="slidenum">
              <a:rPr lang="en-US" smtClean="0">
                <a:solidFill>
                  <a:prstClr val="black"/>
                </a:solidFill>
                <a:latin typeface="Calibri"/>
              </a:rPr>
              <a:pPr/>
              <a:t>52</a:t>
            </a:fld>
            <a:endParaRPr lang="en-US">
              <a:solidFill>
                <a:prstClr val="black"/>
              </a:solidFill>
              <a:latin typeface="Calibri"/>
            </a:endParaRPr>
          </a:p>
        </p:txBody>
      </p:sp>
    </p:spTree>
    <p:extLst>
      <p:ext uri="{BB962C8B-B14F-4D97-AF65-F5344CB8AC3E}">
        <p14:creationId xmlns:p14="http://schemas.microsoft.com/office/powerpoint/2010/main" val="85083019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018BCD5-FB64-46FF-855A-C3ABFA432A0E}" type="slidenum">
              <a:rPr lang="en-US" smtClean="0">
                <a:solidFill>
                  <a:prstClr val="black"/>
                </a:solidFill>
              </a:rPr>
              <a:pPr/>
              <a:t>6</a:t>
            </a:fld>
            <a:endParaRPr lang="en-US">
              <a:solidFill>
                <a:prstClr val="black"/>
              </a:solidFill>
            </a:endParaRPr>
          </a:p>
        </p:txBody>
      </p:sp>
    </p:spTree>
    <p:extLst>
      <p:ext uri="{BB962C8B-B14F-4D97-AF65-F5344CB8AC3E}">
        <p14:creationId xmlns:p14="http://schemas.microsoft.com/office/powerpoint/2010/main" val="187993242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E69B0C2-1C4F-4F1C-9F86-B1F8D4B2A379}" type="slidenum">
              <a:rPr lang="en-US" smtClean="0">
                <a:solidFill>
                  <a:prstClr val="black"/>
                </a:solidFill>
              </a:rPr>
              <a:pPr/>
              <a:t>8</a:t>
            </a:fld>
            <a:endParaRPr lang="en-US">
              <a:solidFill>
                <a:prstClr val="black"/>
              </a:solidFill>
            </a:endParaRPr>
          </a:p>
        </p:txBody>
      </p:sp>
    </p:spTree>
    <p:extLst>
      <p:ext uri="{BB962C8B-B14F-4D97-AF65-F5344CB8AC3E}">
        <p14:creationId xmlns:p14="http://schemas.microsoft.com/office/powerpoint/2010/main" val="306313917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018BCD5-FB64-46FF-855A-C3ABFA432A0E}" type="slidenum">
              <a:rPr lang="en-US" smtClean="0">
                <a:solidFill>
                  <a:prstClr val="black"/>
                </a:solidFill>
              </a:rPr>
              <a:pPr/>
              <a:t>9</a:t>
            </a:fld>
            <a:endParaRPr lang="en-US">
              <a:solidFill>
                <a:prstClr val="black"/>
              </a:solidFill>
            </a:endParaRPr>
          </a:p>
        </p:txBody>
      </p:sp>
    </p:spTree>
    <p:extLst>
      <p:ext uri="{BB962C8B-B14F-4D97-AF65-F5344CB8AC3E}">
        <p14:creationId xmlns:p14="http://schemas.microsoft.com/office/powerpoint/2010/main" val="187993242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018BCD5-FB64-46FF-855A-C3ABFA432A0E}" type="slidenum">
              <a:rPr lang="en-US" smtClean="0">
                <a:solidFill>
                  <a:prstClr val="black"/>
                </a:solidFill>
              </a:rPr>
              <a:pPr/>
              <a:t>10</a:t>
            </a:fld>
            <a:endParaRPr lang="en-US">
              <a:solidFill>
                <a:prstClr val="black"/>
              </a:solidFill>
            </a:endParaRPr>
          </a:p>
        </p:txBody>
      </p:sp>
    </p:spTree>
    <p:extLst>
      <p:ext uri="{BB962C8B-B14F-4D97-AF65-F5344CB8AC3E}">
        <p14:creationId xmlns:p14="http://schemas.microsoft.com/office/powerpoint/2010/main" val="187993242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2274" name="Rectangle 7"/>
          <p:cNvSpPr>
            <a:spLocks noGrp="1" noChangeArrowheads="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3579" indent="-285992" eaLnBrk="0" hangingPunct="0">
              <a:defRPr>
                <a:solidFill>
                  <a:schemeClr val="tx1"/>
                </a:solidFill>
                <a:latin typeface="Arial" charset="0"/>
              </a:defRPr>
            </a:lvl2pPr>
            <a:lvl3pPr marL="1143968" indent="-228793" eaLnBrk="0" hangingPunct="0">
              <a:defRPr>
                <a:solidFill>
                  <a:schemeClr val="tx1"/>
                </a:solidFill>
                <a:latin typeface="Arial" charset="0"/>
              </a:defRPr>
            </a:lvl3pPr>
            <a:lvl4pPr marL="1601555" indent="-228793" eaLnBrk="0" hangingPunct="0">
              <a:defRPr>
                <a:solidFill>
                  <a:schemeClr val="tx1"/>
                </a:solidFill>
                <a:latin typeface="Arial" charset="0"/>
              </a:defRPr>
            </a:lvl4pPr>
            <a:lvl5pPr marL="2059143" indent="-228793" eaLnBrk="0" hangingPunct="0">
              <a:defRPr>
                <a:solidFill>
                  <a:schemeClr val="tx1"/>
                </a:solidFill>
                <a:latin typeface="Arial" charset="0"/>
              </a:defRPr>
            </a:lvl5pPr>
            <a:lvl6pPr marL="2516730" indent="-228793" eaLnBrk="0" fontAlgn="base" hangingPunct="0">
              <a:spcBef>
                <a:spcPct val="0"/>
              </a:spcBef>
              <a:spcAft>
                <a:spcPct val="0"/>
              </a:spcAft>
              <a:defRPr>
                <a:solidFill>
                  <a:schemeClr val="tx1"/>
                </a:solidFill>
                <a:latin typeface="Arial" charset="0"/>
              </a:defRPr>
            </a:lvl6pPr>
            <a:lvl7pPr marL="2974316" indent="-228793" eaLnBrk="0" fontAlgn="base" hangingPunct="0">
              <a:spcBef>
                <a:spcPct val="0"/>
              </a:spcBef>
              <a:spcAft>
                <a:spcPct val="0"/>
              </a:spcAft>
              <a:defRPr>
                <a:solidFill>
                  <a:schemeClr val="tx1"/>
                </a:solidFill>
                <a:latin typeface="Arial" charset="0"/>
              </a:defRPr>
            </a:lvl7pPr>
            <a:lvl8pPr marL="3431905" indent="-228793" eaLnBrk="0" fontAlgn="base" hangingPunct="0">
              <a:spcBef>
                <a:spcPct val="0"/>
              </a:spcBef>
              <a:spcAft>
                <a:spcPct val="0"/>
              </a:spcAft>
              <a:defRPr>
                <a:solidFill>
                  <a:schemeClr val="tx1"/>
                </a:solidFill>
                <a:latin typeface="Arial" charset="0"/>
              </a:defRPr>
            </a:lvl8pPr>
            <a:lvl9pPr marL="3889492" indent="-228793" eaLnBrk="0" fontAlgn="base" hangingPunct="0">
              <a:spcBef>
                <a:spcPct val="0"/>
              </a:spcBef>
              <a:spcAft>
                <a:spcPct val="0"/>
              </a:spcAft>
              <a:defRPr>
                <a:solidFill>
                  <a:schemeClr val="tx1"/>
                </a:solidFill>
                <a:latin typeface="Arial" charset="0"/>
              </a:defRPr>
            </a:lvl9pPr>
          </a:lstStyle>
          <a:p>
            <a:pPr eaLnBrk="1" hangingPunct="1">
              <a:defRPr/>
            </a:pPr>
            <a:fld id="{32471975-977E-4F9A-B6DA-04B84F1DB6AE}" type="slidenum">
              <a:rPr lang="en-US" smtClean="0">
                <a:solidFill>
                  <a:prstClr val="black"/>
                </a:solidFill>
              </a:rPr>
              <a:pPr eaLnBrk="1" hangingPunct="1">
                <a:defRPr/>
              </a:pPr>
              <a:t>11</a:t>
            </a:fld>
            <a:endParaRPr lang="en-US" smtClean="0">
              <a:solidFill>
                <a:prstClr val="black"/>
              </a:solidFill>
            </a:endParaRPr>
          </a:p>
        </p:txBody>
      </p:sp>
      <p:sp>
        <p:nvSpPr>
          <p:cNvPr id="225283" name="Rectangle 2"/>
          <p:cNvSpPr>
            <a:spLocks noGrp="1" noRot="1" noChangeAspect="1" noChangeArrowheads="1" noTextEdit="1"/>
          </p:cNvSpPr>
          <p:nvPr>
            <p:ph type="sldImg"/>
          </p:nvPr>
        </p:nvSpPr>
        <p:spPr>
          <a:ln/>
        </p:spPr>
      </p:sp>
      <p:sp>
        <p:nvSpPr>
          <p:cNvPr id="22528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4" name="Group 2"/>
          <p:cNvGrpSpPr>
            <a:grpSpLocks/>
          </p:cNvGrpSpPr>
          <p:nvPr/>
        </p:nvGrpSpPr>
        <p:grpSpPr bwMode="auto">
          <a:xfrm>
            <a:off x="1" y="1"/>
            <a:ext cx="9140825" cy="6850063"/>
            <a:chOff x="0" y="0"/>
            <a:chExt cx="5758" cy="4315"/>
          </a:xfrm>
        </p:grpSpPr>
        <p:grpSp>
          <p:nvGrpSpPr>
            <p:cNvPr id="5" name="Group 3"/>
            <p:cNvGrpSpPr>
              <a:grpSpLocks/>
            </p:cNvGrpSpPr>
            <p:nvPr userDrawn="1"/>
          </p:nvGrpSpPr>
          <p:grpSpPr bwMode="auto">
            <a:xfrm>
              <a:off x="1728" y="2230"/>
              <a:ext cx="4027" cy="2085"/>
              <a:chOff x="1728" y="2230"/>
              <a:chExt cx="4027" cy="2085"/>
            </a:xfrm>
          </p:grpSpPr>
          <p:sp>
            <p:nvSpPr>
              <p:cNvPr id="8" name="Freeform 4"/>
              <p:cNvSpPr>
                <a:spLocks/>
              </p:cNvSpPr>
              <p:nvPr/>
            </p:nvSpPr>
            <p:spPr bwMode="hidden">
              <a:xfrm>
                <a:off x="1728" y="2644"/>
                <a:ext cx="2882" cy="1671"/>
              </a:xfrm>
              <a:custGeom>
                <a:avLst/>
                <a:gdLst/>
                <a:ahLst/>
                <a:cxnLst>
                  <a:cxn ang="0">
                    <a:pos x="2740" y="528"/>
                  </a:cxn>
                  <a:cxn ang="0">
                    <a:pos x="2632" y="484"/>
                  </a:cxn>
                  <a:cxn ang="0">
                    <a:pos x="2480" y="424"/>
                  </a:cxn>
                  <a:cxn ang="0">
                    <a:pos x="2203" y="343"/>
                  </a:cxn>
                  <a:cxn ang="0">
                    <a:pos x="1970" y="277"/>
                  </a:cxn>
                  <a:cxn ang="0">
                    <a:pos x="1807" y="212"/>
                  </a:cxn>
                  <a:cxn ang="0">
                    <a:pos x="1693" y="152"/>
                  </a:cxn>
                  <a:cxn ang="0">
                    <a:pos x="1628" y="103"/>
                  </a:cxn>
                  <a:cxn ang="0">
                    <a:pos x="1590" y="60"/>
                  </a:cxn>
                  <a:cxn ang="0">
                    <a:pos x="1579" y="27"/>
                  </a:cxn>
                  <a:cxn ang="0">
                    <a:pos x="1585" y="0"/>
                  </a:cxn>
                  <a:cxn ang="0">
                    <a:pos x="1557" y="49"/>
                  </a:cxn>
                  <a:cxn ang="0">
                    <a:pos x="1568" y="98"/>
                  </a:cxn>
                  <a:cxn ang="0">
                    <a:pos x="1617" y="141"/>
                  </a:cxn>
                  <a:cxn ang="0">
                    <a:pos x="1688" y="185"/>
                  </a:cxn>
                  <a:cxn ang="0">
                    <a:pos x="1791" y="228"/>
                  </a:cxn>
                  <a:cxn ang="0">
                    <a:pos x="2040" y="310"/>
                  </a:cxn>
                  <a:cxn ang="0">
                    <a:pos x="2285" y="381"/>
                  </a:cxn>
                  <a:cxn ang="0">
                    <a:pos x="2464" y="435"/>
                  </a:cxn>
                  <a:cxn ang="0">
                    <a:pos x="2605" y="484"/>
                  </a:cxn>
                  <a:cxn ang="0">
                    <a:pos x="2708" y="528"/>
                  </a:cxn>
                  <a:cxn ang="0">
                    <a:pos x="2768" y="560"/>
                  </a:cxn>
                  <a:cxn ang="0">
                    <a:pos x="2795" y="593"/>
                  </a:cxn>
                  <a:cxn ang="0">
                    <a:pos x="2795" y="642"/>
                  </a:cxn>
                  <a:cxn ang="0">
                    <a:pos x="2762" y="691"/>
                  </a:cxn>
                  <a:cxn ang="0">
                    <a:pos x="2692" y="735"/>
                  </a:cxn>
                  <a:cxn ang="0">
                    <a:pos x="2589" y="778"/>
                  </a:cxn>
                  <a:cxn ang="0">
                    <a:pos x="2458" y="822"/>
                  </a:cxn>
                  <a:cxn ang="0">
                    <a:pos x="2301" y="865"/>
                  </a:cxn>
                  <a:cxn ang="0">
                    <a:pos x="2030" y="930"/>
                  </a:cxn>
                  <a:cxn ang="0">
                    <a:pos x="1606" y="1034"/>
                  </a:cxn>
                  <a:cxn ang="0">
                    <a:pos x="1145" y="1164"/>
                  </a:cxn>
                  <a:cxn ang="0">
                    <a:pos x="673" y="1328"/>
                  </a:cxn>
                  <a:cxn ang="0">
                    <a:pos x="217" y="1545"/>
                  </a:cxn>
                  <a:cxn ang="0">
                    <a:pos x="353" y="1671"/>
                  </a:cxn>
                  <a:cxn ang="0">
                    <a:pos x="754" y="1469"/>
                  </a:cxn>
                  <a:cxn ang="0">
                    <a:pos x="1145" y="1311"/>
                  </a:cxn>
                  <a:cxn ang="0">
                    <a:pos x="1519" y="1186"/>
                  </a:cxn>
                  <a:cxn ang="0">
                    <a:pos x="1861" y="1083"/>
                  </a:cxn>
                  <a:cxn ang="0">
                    <a:pos x="2165" y="1007"/>
                  </a:cxn>
                  <a:cxn ang="0">
                    <a:pos x="2426" y="947"/>
                  </a:cxn>
                  <a:cxn ang="0">
                    <a:pos x="2626" y="892"/>
                  </a:cxn>
                  <a:cxn ang="0">
                    <a:pos x="2762" y="838"/>
                  </a:cxn>
                  <a:cxn ang="0">
                    <a:pos x="2827" y="794"/>
                  </a:cxn>
                  <a:cxn ang="0">
                    <a:pos x="2865" y="745"/>
                  </a:cxn>
                  <a:cxn ang="0">
                    <a:pos x="2882" y="702"/>
                  </a:cxn>
                  <a:cxn ang="0">
                    <a:pos x="2854" y="620"/>
                  </a:cxn>
                  <a:cxn ang="0">
                    <a:pos x="2800" y="560"/>
                  </a:cxn>
                  <a:cxn ang="0">
                    <a:pos x="2773" y="544"/>
                  </a:cxn>
                </a:cxnLst>
                <a:rect l="0" t="0" r="r" b="b"/>
                <a:pathLst>
                  <a:path w="2882" h="1671">
                    <a:moveTo>
                      <a:pt x="2773" y="544"/>
                    </a:moveTo>
                    <a:lnTo>
                      <a:pt x="2740" y="528"/>
                    </a:lnTo>
                    <a:lnTo>
                      <a:pt x="2692" y="506"/>
                    </a:lnTo>
                    <a:lnTo>
                      <a:pt x="2632" y="484"/>
                    </a:lnTo>
                    <a:lnTo>
                      <a:pt x="2561" y="457"/>
                    </a:lnTo>
                    <a:lnTo>
                      <a:pt x="2480" y="424"/>
                    </a:lnTo>
                    <a:lnTo>
                      <a:pt x="2388" y="397"/>
                    </a:lnTo>
                    <a:lnTo>
                      <a:pt x="2203" y="343"/>
                    </a:lnTo>
                    <a:lnTo>
                      <a:pt x="2078" y="310"/>
                    </a:lnTo>
                    <a:lnTo>
                      <a:pt x="1970" y="277"/>
                    </a:lnTo>
                    <a:lnTo>
                      <a:pt x="1878" y="245"/>
                    </a:lnTo>
                    <a:lnTo>
                      <a:pt x="1807" y="212"/>
                    </a:lnTo>
                    <a:lnTo>
                      <a:pt x="1742" y="179"/>
                    </a:lnTo>
                    <a:lnTo>
                      <a:pt x="1693" y="152"/>
                    </a:lnTo>
                    <a:lnTo>
                      <a:pt x="1655" y="125"/>
                    </a:lnTo>
                    <a:lnTo>
                      <a:pt x="1628" y="103"/>
                    </a:lnTo>
                    <a:lnTo>
                      <a:pt x="1606" y="81"/>
                    </a:lnTo>
                    <a:lnTo>
                      <a:pt x="1590" y="60"/>
                    </a:lnTo>
                    <a:lnTo>
                      <a:pt x="1585" y="43"/>
                    </a:lnTo>
                    <a:lnTo>
                      <a:pt x="1579" y="27"/>
                    </a:lnTo>
                    <a:lnTo>
                      <a:pt x="1585" y="5"/>
                    </a:lnTo>
                    <a:lnTo>
                      <a:pt x="1585" y="0"/>
                    </a:lnTo>
                    <a:lnTo>
                      <a:pt x="1568" y="27"/>
                    </a:lnTo>
                    <a:lnTo>
                      <a:pt x="1557" y="49"/>
                    </a:lnTo>
                    <a:lnTo>
                      <a:pt x="1557" y="76"/>
                    </a:lnTo>
                    <a:lnTo>
                      <a:pt x="1568" y="98"/>
                    </a:lnTo>
                    <a:lnTo>
                      <a:pt x="1590" y="120"/>
                    </a:lnTo>
                    <a:lnTo>
                      <a:pt x="1617" y="141"/>
                    </a:lnTo>
                    <a:lnTo>
                      <a:pt x="1650" y="163"/>
                    </a:lnTo>
                    <a:lnTo>
                      <a:pt x="1688" y="185"/>
                    </a:lnTo>
                    <a:lnTo>
                      <a:pt x="1737" y="207"/>
                    </a:lnTo>
                    <a:lnTo>
                      <a:pt x="1791" y="228"/>
                    </a:lnTo>
                    <a:lnTo>
                      <a:pt x="1905" y="267"/>
                    </a:lnTo>
                    <a:lnTo>
                      <a:pt x="2040" y="310"/>
                    </a:lnTo>
                    <a:lnTo>
                      <a:pt x="2182" y="348"/>
                    </a:lnTo>
                    <a:lnTo>
                      <a:pt x="2285" y="381"/>
                    </a:lnTo>
                    <a:lnTo>
                      <a:pt x="2382" y="408"/>
                    </a:lnTo>
                    <a:lnTo>
                      <a:pt x="2464" y="435"/>
                    </a:lnTo>
                    <a:lnTo>
                      <a:pt x="2540" y="462"/>
                    </a:lnTo>
                    <a:lnTo>
                      <a:pt x="2605" y="484"/>
                    </a:lnTo>
                    <a:lnTo>
                      <a:pt x="2659" y="506"/>
                    </a:lnTo>
                    <a:lnTo>
                      <a:pt x="2708" y="528"/>
                    </a:lnTo>
                    <a:lnTo>
                      <a:pt x="2740" y="544"/>
                    </a:lnTo>
                    <a:lnTo>
                      <a:pt x="2768" y="560"/>
                    </a:lnTo>
                    <a:lnTo>
                      <a:pt x="2784" y="577"/>
                    </a:lnTo>
                    <a:lnTo>
                      <a:pt x="2795" y="593"/>
                    </a:lnTo>
                    <a:lnTo>
                      <a:pt x="2800" y="615"/>
                    </a:lnTo>
                    <a:lnTo>
                      <a:pt x="2795" y="642"/>
                    </a:lnTo>
                    <a:lnTo>
                      <a:pt x="2784" y="664"/>
                    </a:lnTo>
                    <a:lnTo>
                      <a:pt x="2762" y="691"/>
                    </a:lnTo>
                    <a:lnTo>
                      <a:pt x="2730" y="713"/>
                    </a:lnTo>
                    <a:lnTo>
                      <a:pt x="2692" y="735"/>
                    </a:lnTo>
                    <a:lnTo>
                      <a:pt x="2643" y="756"/>
                    </a:lnTo>
                    <a:lnTo>
                      <a:pt x="2589" y="778"/>
                    </a:lnTo>
                    <a:lnTo>
                      <a:pt x="2529" y="800"/>
                    </a:lnTo>
                    <a:lnTo>
                      <a:pt x="2458" y="822"/>
                    </a:lnTo>
                    <a:lnTo>
                      <a:pt x="2382" y="843"/>
                    </a:lnTo>
                    <a:lnTo>
                      <a:pt x="2301" y="865"/>
                    </a:lnTo>
                    <a:lnTo>
                      <a:pt x="2214" y="887"/>
                    </a:lnTo>
                    <a:lnTo>
                      <a:pt x="2030" y="930"/>
                    </a:lnTo>
                    <a:lnTo>
                      <a:pt x="1823" y="979"/>
                    </a:lnTo>
                    <a:lnTo>
                      <a:pt x="1606" y="1034"/>
                    </a:lnTo>
                    <a:lnTo>
                      <a:pt x="1378" y="1094"/>
                    </a:lnTo>
                    <a:lnTo>
                      <a:pt x="1145" y="1164"/>
                    </a:lnTo>
                    <a:lnTo>
                      <a:pt x="912" y="1241"/>
                    </a:lnTo>
                    <a:lnTo>
                      <a:pt x="673" y="1328"/>
                    </a:lnTo>
                    <a:lnTo>
                      <a:pt x="440" y="1431"/>
                    </a:lnTo>
                    <a:lnTo>
                      <a:pt x="217" y="1545"/>
                    </a:lnTo>
                    <a:lnTo>
                      <a:pt x="0" y="1671"/>
                    </a:lnTo>
                    <a:lnTo>
                      <a:pt x="353" y="1671"/>
                    </a:lnTo>
                    <a:lnTo>
                      <a:pt x="554" y="1567"/>
                    </a:lnTo>
                    <a:lnTo>
                      <a:pt x="754" y="1469"/>
                    </a:lnTo>
                    <a:lnTo>
                      <a:pt x="955" y="1388"/>
                    </a:lnTo>
                    <a:lnTo>
                      <a:pt x="1145" y="1311"/>
                    </a:lnTo>
                    <a:lnTo>
                      <a:pt x="1335" y="1241"/>
                    </a:lnTo>
                    <a:lnTo>
                      <a:pt x="1519" y="1186"/>
                    </a:lnTo>
                    <a:lnTo>
                      <a:pt x="1693" y="1132"/>
                    </a:lnTo>
                    <a:lnTo>
                      <a:pt x="1861" y="1083"/>
                    </a:lnTo>
                    <a:lnTo>
                      <a:pt x="2019" y="1045"/>
                    </a:lnTo>
                    <a:lnTo>
                      <a:pt x="2165" y="1007"/>
                    </a:lnTo>
                    <a:lnTo>
                      <a:pt x="2301" y="974"/>
                    </a:lnTo>
                    <a:lnTo>
                      <a:pt x="2426" y="947"/>
                    </a:lnTo>
                    <a:lnTo>
                      <a:pt x="2534" y="914"/>
                    </a:lnTo>
                    <a:lnTo>
                      <a:pt x="2626" y="892"/>
                    </a:lnTo>
                    <a:lnTo>
                      <a:pt x="2702" y="865"/>
                    </a:lnTo>
                    <a:lnTo>
                      <a:pt x="2762" y="838"/>
                    </a:lnTo>
                    <a:lnTo>
                      <a:pt x="2800" y="816"/>
                    </a:lnTo>
                    <a:lnTo>
                      <a:pt x="2827" y="794"/>
                    </a:lnTo>
                    <a:lnTo>
                      <a:pt x="2849" y="767"/>
                    </a:lnTo>
                    <a:lnTo>
                      <a:pt x="2865" y="745"/>
                    </a:lnTo>
                    <a:lnTo>
                      <a:pt x="2876" y="724"/>
                    </a:lnTo>
                    <a:lnTo>
                      <a:pt x="2882" y="702"/>
                    </a:lnTo>
                    <a:lnTo>
                      <a:pt x="2876" y="658"/>
                    </a:lnTo>
                    <a:lnTo>
                      <a:pt x="2854" y="620"/>
                    </a:lnTo>
                    <a:lnTo>
                      <a:pt x="2833" y="588"/>
                    </a:lnTo>
                    <a:lnTo>
                      <a:pt x="2800" y="560"/>
                    </a:lnTo>
                    <a:lnTo>
                      <a:pt x="2773" y="544"/>
                    </a:lnTo>
                    <a:lnTo>
                      <a:pt x="2773" y="544"/>
                    </a:lnTo>
                    <a:close/>
                  </a:path>
                </a:pathLst>
              </a:custGeom>
              <a:gradFill rotWithShape="0">
                <a:gsLst>
                  <a:gs pos="0">
                    <a:schemeClr val="bg1"/>
                  </a:gs>
                  <a:gs pos="100000">
                    <a:schemeClr val="bg1">
                      <a:gamma/>
                      <a:shade val="90980"/>
                      <a:invGamma/>
                    </a:schemeClr>
                  </a:gs>
                </a:gsLst>
                <a:lin ang="0" scaled="1"/>
              </a:gradFill>
              <a:ln w="9525">
                <a:noFill/>
                <a:round/>
                <a:headEnd/>
                <a:tailEnd/>
              </a:ln>
            </p:spPr>
            <p:txBody>
              <a:bodyPr/>
              <a:lstStyle/>
              <a:p>
                <a:pPr eaLnBrk="0" fontAlgn="base" hangingPunct="0">
                  <a:spcBef>
                    <a:spcPct val="0"/>
                  </a:spcBef>
                  <a:spcAft>
                    <a:spcPct val="0"/>
                  </a:spcAft>
                  <a:defRPr/>
                </a:pPr>
                <a:endParaRPr lang="en-US">
                  <a:solidFill>
                    <a:srgbClr val="FFFFFF"/>
                  </a:solidFill>
                  <a:latin typeface="Garamond" pitchFamily="18" charset="0"/>
                  <a:cs typeface="Arial" charset="0"/>
                </a:endParaRPr>
              </a:p>
            </p:txBody>
          </p:sp>
          <p:sp>
            <p:nvSpPr>
              <p:cNvPr id="9" name="Freeform 5"/>
              <p:cNvSpPr>
                <a:spLocks/>
              </p:cNvSpPr>
              <p:nvPr/>
            </p:nvSpPr>
            <p:spPr bwMode="hidden">
              <a:xfrm>
                <a:off x="4170" y="2671"/>
                <a:ext cx="1259" cy="811"/>
              </a:xfrm>
              <a:custGeom>
                <a:avLst/>
                <a:gdLst/>
                <a:ahLst/>
                <a:cxnLst>
                  <a:cxn ang="0">
                    <a:pos x="1259" y="615"/>
                  </a:cxn>
                  <a:cxn ang="0">
                    <a:pos x="1248" y="588"/>
                  </a:cxn>
                  <a:cxn ang="0">
                    <a:pos x="1237" y="566"/>
                  </a:cxn>
                  <a:cxn ang="0">
                    <a:pos x="1216" y="539"/>
                  </a:cxn>
                  <a:cxn ang="0">
                    <a:pos x="1188" y="517"/>
                  </a:cxn>
                  <a:cxn ang="0">
                    <a:pos x="1123" y="479"/>
                  </a:cxn>
                  <a:cxn ang="0">
                    <a:pos x="1042" y="441"/>
                  </a:cxn>
                  <a:cxn ang="0">
                    <a:pos x="944" y="408"/>
                  </a:cxn>
                  <a:cxn ang="0">
                    <a:pos x="841" y="381"/>
                  </a:cxn>
                  <a:cxn ang="0">
                    <a:pos x="727" y="348"/>
                  </a:cxn>
                  <a:cxn ang="0">
                    <a:pos x="613" y="321"/>
                  </a:cxn>
                  <a:cxn ang="0">
                    <a:pos x="499" y="294"/>
                  </a:cxn>
                  <a:cxn ang="0">
                    <a:pos x="391" y="261"/>
                  </a:cxn>
                  <a:cxn ang="0">
                    <a:pos x="288" y="229"/>
                  </a:cxn>
                  <a:cxn ang="0">
                    <a:pos x="195" y="196"/>
                  </a:cxn>
                  <a:cxn ang="0">
                    <a:pos x="119" y="152"/>
                  </a:cxn>
                  <a:cxn ang="0">
                    <a:pos x="54" y="109"/>
                  </a:cxn>
                  <a:cxn ang="0">
                    <a:pos x="33" y="87"/>
                  </a:cxn>
                  <a:cxn ang="0">
                    <a:pos x="16" y="60"/>
                  </a:cxn>
                  <a:cxn ang="0">
                    <a:pos x="5" y="33"/>
                  </a:cxn>
                  <a:cxn ang="0">
                    <a:pos x="0" y="0"/>
                  </a:cxn>
                  <a:cxn ang="0">
                    <a:pos x="0" y="6"/>
                  </a:cxn>
                  <a:cxn ang="0">
                    <a:pos x="0" y="11"/>
                  </a:cxn>
                  <a:cxn ang="0">
                    <a:pos x="0" y="38"/>
                  </a:cxn>
                  <a:cxn ang="0">
                    <a:pos x="5" y="60"/>
                  </a:cxn>
                  <a:cxn ang="0">
                    <a:pos x="16" y="87"/>
                  </a:cxn>
                  <a:cxn ang="0">
                    <a:pos x="33" y="114"/>
                  </a:cxn>
                  <a:cxn ang="0">
                    <a:pos x="54" y="142"/>
                  </a:cxn>
                  <a:cxn ang="0">
                    <a:pos x="87" y="174"/>
                  </a:cxn>
                  <a:cxn ang="0">
                    <a:pos x="125" y="207"/>
                  </a:cxn>
                  <a:cxn ang="0">
                    <a:pos x="179" y="240"/>
                  </a:cxn>
                  <a:cxn ang="0">
                    <a:pos x="244" y="278"/>
                  </a:cxn>
                  <a:cxn ang="0">
                    <a:pos x="326" y="310"/>
                  </a:cxn>
                  <a:cxn ang="0">
                    <a:pos x="418" y="348"/>
                  </a:cxn>
                  <a:cxn ang="0">
                    <a:pos x="526" y="381"/>
                  </a:cxn>
                  <a:cxn ang="0">
                    <a:pos x="657" y="414"/>
                  </a:cxn>
                  <a:cxn ang="0">
                    <a:pos x="749" y="435"/>
                  </a:cxn>
                  <a:cxn ang="0">
                    <a:pos x="830" y="463"/>
                  </a:cxn>
                  <a:cxn ang="0">
                    <a:pos x="901" y="490"/>
                  </a:cxn>
                  <a:cxn ang="0">
                    <a:pos x="966" y="512"/>
                  </a:cxn>
                  <a:cxn ang="0">
                    <a:pos x="1015" y="539"/>
                  </a:cxn>
                  <a:cxn ang="0">
                    <a:pos x="1053" y="566"/>
                  </a:cxn>
                  <a:cxn ang="0">
                    <a:pos x="1080" y="593"/>
                  </a:cxn>
                  <a:cxn ang="0">
                    <a:pos x="1102" y="620"/>
                  </a:cxn>
                  <a:cxn ang="0">
                    <a:pos x="1112" y="648"/>
                  </a:cxn>
                  <a:cxn ang="0">
                    <a:pos x="1118" y="675"/>
                  </a:cxn>
                  <a:cxn ang="0">
                    <a:pos x="1112" y="697"/>
                  </a:cxn>
                  <a:cxn ang="0">
                    <a:pos x="1096" y="724"/>
                  </a:cxn>
                  <a:cxn ang="0">
                    <a:pos x="1080" y="746"/>
                  </a:cxn>
                  <a:cxn ang="0">
                    <a:pos x="1053" y="767"/>
                  </a:cxn>
                  <a:cxn ang="0">
                    <a:pos x="1015" y="789"/>
                  </a:cxn>
                  <a:cxn ang="0">
                    <a:pos x="977" y="811"/>
                  </a:cxn>
                  <a:cxn ang="0">
                    <a:pos x="1047" y="789"/>
                  </a:cxn>
                  <a:cxn ang="0">
                    <a:pos x="1107" y="767"/>
                  </a:cxn>
                  <a:cxn ang="0">
                    <a:pos x="1156" y="746"/>
                  </a:cxn>
                  <a:cxn ang="0">
                    <a:pos x="1199" y="724"/>
                  </a:cxn>
                  <a:cxn ang="0">
                    <a:pos x="1226" y="702"/>
                  </a:cxn>
                  <a:cxn ang="0">
                    <a:pos x="1248" y="675"/>
                  </a:cxn>
                  <a:cxn ang="0">
                    <a:pos x="1259" y="648"/>
                  </a:cxn>
                  <a:cxn ang="0">
                    <a:pos x="1259" y="615"/>
                  </a:cxn>
                  <a:cxn ang="0">
                    <a:pos x="1259" y="615"/>
                  </a:cxn>
                </a:cxnLst>
                <a:rect l="0" t="0" r="r" b="b"/>
                <a:pathLst>
                  <a:path w="1259" h="811">
                    <a:moveTo>
                      <a:pt x="1259" y="615"/>
                    </a:moveTo>
                    <a:lnTo>
                      <a:pt x="1248" y="588"/>
                    </a:lnTo>
                    <a:lnTo>
                      <a:pt x="1237" y="566"/>
                    </a:lnTo>
                    <a:lnTo>
                      <a:pt x="1216" y="539"/>
                    </a:lnTo>
                    <a:lnTo>
                      <a:pt x="1188" y="517"/>
                    </a:lnTo>
                    <a:lnTo>
                      <a:pt x="1123" y="479"/>
                    </a:lnTo>
                    <a:lnTo>
                      <a:pt x="1042" y="441"/>
                    </a:lnTo>
                    <a:lnTo>
                      <a:pt x="944" y="408"/>
                    </a:lnTo>
                    <a:lnTo>
                      <a:pt x="841" y="381"/>
                    </a:lnTo>
                    <a:lnTo>
                      <a:pt x="727" y="348"/>
                    </a:lnTo>
                    <a:lnTo>
                      <a:pt x="613" y="321"/>
                    </a:lnTo>
                    <a:lnTo>
                      <a:pt x="499" y="294"/>
                    </a:lnTo>
                    <a:lnTo>
                      <a:pt x="391" y="261"/>
                    </a:lnTo>
                    <a:lnTo>
                      <a:pt x="288" y="229"/>
                    </a:lnTo>
                    <a:lnTo>
                      <a:pt x="195" y="196"/>
                    </a:lnTo>
                    <a:lnTo>
                      <a:pt x="119" y="152"/>
                    </a:lnTo>
                    <a:lnTo>
                      <a:pt x="54" y="109"/>
                    </a:lnTo>
                    <a:lnTo>
                      <a:pt x="33" y="87"/>
                    </a:lnTo>
                    <a:lnTo>
                      <a:pt x="16" y="60"/>
                    </a:lnTo>
                    <a:lnTo>
                      <a:pt x="5" y="33"/>
                    </a:lnTo>
                    <a:lnTo>
                      <a:pt x="0" y="0"/>
                    </a:lnTo>
                    <a:lnTo>
                      <a:pt x="0" y="6"/>
                    </a:lnTo>
                    <a:lnTo>
                      <a:pt x="0" y="11"/>
                    </a:lnTo>
                    <a:lnTo>
                      <a:pt x="0" y="38"/>
                    </a:lnTo>
                    <a:lnTo>
                      <a:pt x="5" y="60"/>
                    </a:lnTo>
                    <a:lnTo>
                      <a:pt x="16" y="87"/>
                    </a:lnTo>
                    <a:lnTo>
                      <a:pt x="33" y="114"/>
                    </a:lnTo>
                    <a:lnTo>
                      <a:pt x="54" y="142"/>
                    </a:lnTo>
                    <a:lnTo>
                      <a:pt x="87" y="174"/>
                    </a:lnTo>
                    <a:lnTo>
                      <a:pt x="125" y="207"/>
                    </a:lnTo>
                    <a:lnTo>
                      <a:pt x="179" y="240"/>
                    </a:lnTo>
                    <a:lnTo>
                      <a:pt x="244" y="278"/>
                    </a:lnTo>
                    <a:lnTo>
                      <a:pt x="326" y="310"/>
                    </a:lnTo>
                    <a:lnTo>
                      <a:pt x="418" y="348"/>
                    </a:lnTo>
                    <a:lnTo>
                      <a:pt x="526" y="381"/>
                    </a:lnTo>
                    <a:lnTo>
                      <a:pt x="657" y="414"/>
                    </a:lnTo>
                    <a:lnTo>
                      <a:pt x="749" y="435"/>
                    </a:lnTo>
                    <a:lnTo>
                      <a:pt x="830" y="463"/>
                    </a:lnTo>
                    <a:lnTo>
                      <a:pt x="901" y="490"/>
                    </a:lnTo>
                    <a:lnTo>
                      <a:pt x="966" y="512"/>
                    </a:lnTo>
                    <a:lnTo>
                      <a:pt x="1015" y="539"/>
                    </a:lnTo>
                    <a:lnTo>
                      <a:pt x="1053" y="566"/>
                    </a:lnTo>
                    <a:lnTo>
                      <a:pt x="1080" y="593"/>
                    </a:lnTo>
                    <a:lnTo>
                      <a:pt x="1102" y="620"/>
                    </a:lnTo>
                    <a:lnTo>
                      <a:pt x="1112" y="648"/>
                    </a:lnTo>
                    <a:lnTo>
                      <a:pt x="1118" y="675"/>
                    </a:lnTo>
                    <a:lnTo>
                      <a:pt x="1112" y="697"/>
                    </a:lnTo>
                    <a:lnTo>
                      <a:pt x="1096" y="724"/>
                    </a:lnTo>
                    <a:lnTo>
                      <a:pt x="1080" y="746"/>
                    </a:lnTo>
                    <a:lnTo>
                      <a:pt x="1053" y="767"/>
                    </a:lnTo>
                    <a:lnTo>
                      <a:pt x="1015" y="789"/>
                    </a:lnTo>
                    <a:lnTo>
                      <a:pt x="977" y="811"/>
                    </a:lnTo>
                    <a:lnTo>
                      <a:pt x="1047" y="789"/>
                    </a:lnTo>
                    <a:lnTo>
                      <a:pt x="1107" y="767"/>
                    </a:lnTo>
                    <a:lnTo>
                      <a:pt x="1156" y="746"/>
                    </a:lnTo>
                    <a:lnTo>
                      <a:pt x="1199" y="724"/>
                    </a:lnTo>
                    <a:lnTo>
                      <a:pt x="1226" y="702"/>
                    </a:lnTo>
                    <a:lnTo>
                      <a:pt x="1248" y="675"/>
                    </a:lnTo>
                    <a:lnTo>
                      <a:pt x="1259" y="648"/>
                    </a:lnTo>
                    <a:lnTo>
                      <a:pt x="1259" y="615"/>
                    </a:lnTo>
                    <a:lnTo>
                      <a:pt x="1259" y="615"/>
                    </a:lnTo>
                    <a:close/>
                  </a:path>
                </a:pathLst>
              </a:custGeom>
              <a:gradFill rotWithShape="0">
                <a:gsLst>
                  <a:gs pos="0">
                    <a:schemeClr val="bg1"/>
                  </a:gs>
                  <a:gs pos="100000">
                    <a:schemeClr val="bg1">
                      <a:gamma/>
                      <a:shade val="90980"/>
                      <a:invGamma/>
                    </a:schemeClr>
                  </a:gs>
                </a:gsLst>
                <a:lin ang="2700000" scaled="1"/>
              </a:gradFill>
              <a:ln w="9525">
                <a:noFill/>
                <a:round/>
                <a:headEnd/>
                <a:tailEnd/>
              </a:ln>
            </p:spPr>
            <p:txBody>
              <a:bodyPr/>
              <a:lstStyle/>
              <a:p>
                <a:pPr eaLnBrk="0" fontAlgn="base" hangingPunct="0">
                  <a:spcBef>
                    <a:spcPct val="0"/>
                  </a:spcBef>
                  <a:spcAft>
                    <a:spcPct val="0"/>
                  </a:spcAft>
                  <a:defRPr/>
                </a:pPr>
                <a:endParaRPr lang="en-US">
                  <a:solidFill>
                    <a:srgbClr val="FFFFFF"/>
                  </a:solidFill>
                  <a:latin typeface="Garamond" pitchFamily="18" charset="0"/>
                  <a:cs typeface="Arial" charset="0"/>
                </a:endParaRPr>
              </a:p>
            </p:txBody>
          </p:sp>
          <p:sp>
            <p:nvSpPr>
              <p:cNvPr id="10" name="Freeform 6"/>
              <p:cNvSpPr>
                <a:spLocks/>
              </p:cNvSpPr>
              <p:nvPr/>
            </p:nvSpPr>
            <p:spPr bwMode="hidden">
              <a:xfrm>
                <a:off x="2900" y="3346"/>
                <a:ext cx="2849" cy="969"/>
              </a:xfrm>
              <a:custGeom>
                <a:avLst/>
                <a:gdLst/>
                <a:ahLst/>
                <a:cxnLst>
                  <a:cxn ang="0">
                    <a:pos x="92" y="958"/>
                  </a:cxn>
                  <a:cxn ang="0">
                    <a:pos x="0" y="969"/>
                  </a:cxn>
                  <a:cxn ang="0">
                    <a:pos x="391" y="969"/>
                  </a:cxn>
                  <a:cxn ang="0">
                    <a:pos x="434" y="947"/>
                  </a:cxn>
                  <a:cxn ang="0">
                    <a:pos x="483" y="914"/>
                  </a:cxn>
                  <a:cxn ang="0">
                    <a:pos x="554" y="876"/>
                  </a:cxn>
                  <a:cxn ang="0">
                    <a:pos x="635" y="838"/>
                  </a:cxn>
                  <a:cxn ang="0">
                    <a:pos x="727" y="794"/>
                  </a:cxn>
                  <a:cxn ang="0">
                    <a:pos x="836" y="745"/>
                  </a:cxn>
                  <a:cxn ang="0">
                    <a:pos x="961" y="696"/>
                  </a:cxn>
                  <a:cxn ang="0">
                    <a:pos x="1102" y="642"/>
                  </a:cxn>
                  <a:cxn ang="0">
                    <a:pos x="1259" y="582"/>
                  </a:cxn>
                  <a:cxn ang="0">
                    <a:pos x="1433" y="522"/>
                  </a:cxn>
                  <a:cxn ang="0">
                    <a:pos x="1623" y="462"/>
                  </a:cxn>
                  <a:cxn ang="0">
                    <a:pos x="1829" y="403"/>
                  </a:cxn>
                  <a:cxn ang="0">
                    <a:pos x="2057" y="343"/>
                  </a:cxn>
                  <a:cxn ang="0">
                    <a:pos x="2301" y="283"/>
                  </a:cxn>
                  <a:cxn ang="0">
                    <a:pos x="2567" y="223"/>
                  </a:cxn>
                  <a:cxn ang="0">
                    <a:pos x="2849" y="163"/>
                  </a:cxn>
                  <a:cxn ang="0">
                    <a:pos x="2849" y="0"/>
                  </a:cxn>
                  <a:cxn ang="0">
                    <a:pos x="2817" y="16"/>
                  </a:cxn>
                  <a:cxn ang="0">
                    <a:pos x="2773" y="33"/>
                  </a:cxn>
                  <a:cxn ang="0">
                    <a:pos x="2719" y="54"/>
                  </a:cxn>
                  <a:cxn ang="0">
                    <a:pos x="2648" y="76"/>
                  </a:cxn>
                  <a:cxn ang="0">
                    <a:pos x="2572" y="98"/>
                  </a:cxn>
                  <a:cxn ang="0">
                    <a:pos x="2491" y="120"/>
                  </a:cxn>
                  <a:cxn ang="0">
                    <a:pos x="2399" y="147"/>
                  </a:cxn>
                  <a:cxn ang="0">
                    <a:pos x="2301" y="169"/>
                  </a:cxn>
                  <a:cxn ang="0">
                    <a:pos x="2095" y="223"/>
                  </a:cxn>
                  <a:cxn ang="0">
                    <a:pos x="1889" y="277"/>
                  </a:cxn>
                  <a:cxn ang="0">
                    <a:pos x="1688" y="326"/>
                  </a:cxn>
                  <a:cxn ang="0">
                    <a:pos x="1590" y="354"/>
                  </a:cxn>
                  <a:cxn ang="0">
                    <a:pos x="1503" y="381"/>
                  </a:cxn>
                  <a:cxn ang="0">
                    <a:pos x="1107" y="506"/>
                  </a:cxn>
                  <a:cxn ang="0">
                    <a:pos x="912" y="577"/>
                  </a:cxn>
                  <a:cxn ang="0">
                    <a:pos x="727" y="647"/>
                  </a:cxn>
                  <a:cxn ang="0">
                    <a:pos x="548" y="718"/>
                  </a:cxn>
                  <a:cxn ang="0">
                    <a:pos x="380" y="794"/>
                  </a:cxn>
                  <a:cxn ang="0">
                    <a:pos x="228" y="876"/>
                  </a:cxn>
                  <a:cxn ang="0">
                    <a:pos x="92" y="958"/>
                  </a:cxn>
                  <a:cxn ang="0">
                    <a:pos x="92" y="958"/>
                  </a:cxn>
                </a:cxnLst>
                <a:rect l="0" t="0" r="r" b="b"/>
                <a:pathLst>
                  <a:path w="2849" h="969">
                    <a:moveTo>
                      <a:pt x="92" y="958"/>
                    </a:moveTo>
                    <a:lnTo>
                      <a:pt x="0" y="969"/>
                    </a:lnTo>
                    <a:lnTo>
                      <a:pt x="391" y="969"/>
                    </a:lnTo>
                    <a:lnTo>
                      <a:pt x="434" y="947"/>
                    </a:lnTo>
                    <a:lnTo>
                      <a:pt x="483" y="914"/>
                    </a:lnTo>
                    <a:lnTo>
                      <a:pt x="554" y="876"/>
                    </a:lnTo>
                    <a:lnTo>
                      <a:pt x="635" y="838"/>
                    </a:lnTo>
                    <a:lnTo>
                      <a:pt x="727" y="794"/>
                    </a:lnTo>
                    <a:lnTo>
                      <a:pt x="836" y="745"/>
                    </a:lnTo>
                    <a:lnTo>
                      <a:pt x="961" y="696"/>
                    </a:lnTo>
                    <a:lnTo>
                      <a:pt x="1102" y="642"/>
                    </a:lnTo>
                    <a:lnTo>
                      <a:pt x="1259" y="582"/>
                    </a:lnTo>
                    <a:lnTo>
                      <a:pt x="1433" y="522"/>
                    </a:lnTo>
                    <a:lnTo>
                      <a:pt x="1623" y="462"/>
                    </a:lnTo>
                    <a:lnTo>
                      <a:pt x="1829" y="403"/>
                    </a:lnTo>
                    <a:lnTo>
                      <a:pt x="2057" y="343"/>
                    </a:lnTo>
                    <a:lnTo>
                      <a:pt x="2301" y="283"/>
                    </a:lnTo>
                    <a:lnTo>
                      <a:pt x="2567" y="223"/>
                    </a:lnTo>
                    <a:lnTo>
                      <a:pt x="2849" y="163"/>
                    </a:lnTo>
                    <a:lnTo>
                      <a:pt x="2849" y="0"/>
                    </a:lnTo>
                    <a:lnTo>
                      <a:pt x="2817" y="16"/>
                    </a:lnTo>
                    <a:lnTo>
                      <a:pt x="2773" y="33"/>
                    </a:lnTo>
                    <a:lnTo>
                      <a:pt x="2719" y="54"/>
                    </a:lnTo>
                    <a:lnTo>
                      <a:pt x="2648" y="76"/>
                    </a:lnTo>
                    <a:lnTo>
                      <a:pt x="2572" y="98"/>
                    </a:lnTo>
                    <a:lnTo>
                      <a:pt x="2491" y="120"/>
                    </a:lnTo>
                    <a:lnTo>
                      <a:pt x="2399" y="147"/>
                    </a:lnTo>
                    <a:lnTo>
                      <a:pt x="2301" y="169"/>
                    </a:lnTo>
                    <a:lnTo>
                      <a:pt x="2095" y="223"/>
                    </a:lnTo>
                    <a:lnTo>
                      <a:pt x="1889" y="277"/>
                    </a:lnTo>
                    <a:lnTo>
                      <a:pt x="1688" y="326"/>
                    </a:lnTo>
                    <a:lnTo>
                      <a:pt x="1590" y="354"/>
                    </a:lnTo>
                    <a:lnTo>
                      <a:pt x="1503" y="381"/>
                    </a:lnTo>
                    <a:lnTo>
                      <a:pt x="1107" y="506"/>
                    </a:lnTo>
                    <a:lnTo>
                      <a:pt x="912" y="577"/>
                    </a:lnTo>
                    <a:lnTo>
                      <a:pt x="727" y="647"/>
                    </a:lnTo>
                    <a:lnTo>
                      <a:pt x="548" y="718"/>
                    </a:lnTo>
                    <a:lnTo>
                      <a:pt x="380" y="794"/>
                    </a:lnTo>
                    <a:lnTo>
                      <a:pt x="228" y="876"/>
                    </a:lnTo>
                    <a:lnTo>
                      <a:pt x="92" y="958"/>
                    </a:lnTo>
                    <a:lnTo>
                      <a:pt x="92" y="958"/>
                    </a:lnTo>
                    <a:close/>
                  </a:path>
                </a:pathLst>
              </a:custGeom>
              <a:gradFill rotWithShape="0">
                <a:gsLst>
                  <a:gs pos="0">
                    <a:schemeClr val="bg1">
                      <a:gamma/>
                      <a:shade val="81961"/>
                      <a:invGamma/>
                    </a:schemeClr>
                  </a:gs>
                  <a:gs pos="100000">
                    <a:schemeClr val="bg1"/>
                  </a:gs>
                </a:gsLst>
                <a:lin ang="5400000" scaled="1"/>
              </a:gradFill>
              <a:ln w="9525">
                <a:noFill/>
                <a:round/>
                <a:headEnd/>
                <a:tailEnd/>
              </a:ln>
            </p:spPr>
            <p:txBody>
              <a:bodyPr/>
              <a:lstStyle/>
              <a:p>
                <a:pPr eaLnBrk="0" fontAlgn="base" hangingPunct="0">
                  <a:spcBef>
                    <a:spcPct val="0"/>
                  </a:spcBef>
                  <a:spcAft>
                    <a:spcPct val="0"/>
                  </a:spcAft>
                  <a:defRPr/>
                </a:pPr>
                <a:endParaRPr lang="en-US">
                  <a:solidFill>
                    <a:srgbClr val="FFFFFF"/>
                  </a:solidFill>
                  <a:latin typeface="Garamond" pitchFamily="18" charset="0"/>
                  <a:cs typeface="Arial" charset="0"/>
                </a:endParaRPr>
              </a:p>
            </p:txBody>
          </p:sp>
          <p:sp>
            <p:nvSpPr>
              <p:cNvPr id="11" name="Freeform 7"/>
              <p:cNvSpPr>
                <a:spLocks/>
              </p:cNvSpPr>
              <p:nvPr/>
            </p:nvSpPr>
            <p:spPr bwMode="hidden">
              <a:xfrm>
                <a:off x="2748" y="2230"/>
                <a:ext cx="3007" cy="2085"/>
              </a:xfrm>
              <a:custGeom>
                <a:avLst/>
                <a:gdLst/>
                <a:ahLst/>
                <a:cxnLst>
                  <a:cxn ang="0">
                    <a:pos x="1433" y="474"/>
                  </a:cxn>
                  <a:cxn ang="0">
                    <a:pos x="1460" y="528"/>
                  </a:cxn>
                  <a:cxn ang="0">
                    <a:pos x="1541" y="593"/>
                  </a:cxn>
                  <a:cxn ang="0">
                    <a:pos x="1715" y="670"/>
                  </a:cxn>
                  <a:cxn ang="0">
                    <a:pos x="1927" y="735"/>
                  </a:cxn>
                  <a:cxn ang="0">
                    <a:pos x="2155" y="789"/>
                  </a:cxn>
                  <a:cxn ang="0">
                    <a:pos x="2372" y="849"/>
                  </a:cxn>
                  <a:cxn ang="0">
                    <a:pos x="2551" y="920"/>
                  </a:cxn>
                  <a:cxn ang="0">
                    <a:pos x="2638" y="980"/>
                  </a:cxn>
                  <a:cxn ang="0">
                    <a:pos x="2676" y="1029"/>
                  </a:cxn>
                  <a:cxn ang="0">
                    <a:pos x="2681" y="1083"/>
                  </a:cxn>
                  <a:cxn ang="0">
                    <a:pos x="2665" y="1127"/>
                  </a:cxn>
                  <a:cxn ang="0">
                    <a:pos x="2616" y="1170"/>
                  </a:cxn>
                  <a:cxn ang="0">
                    <a:pos x="2545" y="1208"/>
                  </a:cxn>
                  <a:cxn ang="0">
                    <a:pos x="2448" y="1241"/>
                  </a:cxn>
                  <a:cxn ang="0">
                    <a:pos x="2328" y="1274"/>
                  </a:cxn>
                  <a:cxn ang="0">
                    <a:pos x="2106" y="1328"/>
                  </a:cxn>
                  <a:cxn ang="0">
                    <a:pos x="1742" y="1421"/>
                  </a:cxn>
                  <a:cxn ang="0">
                    <a:pos x="1308" y="1540"/>
                  </a:cxn>
                  <a:cxn ang="0">
                    <a:pos x="820" y="1709"/>
                  </a:cxn>
                  <a:cxn ang="0">
                    <a:pos x="282" y="1943"/>
                  </a:cxn>
                  <a:cxn ang="0">
                    <a:pos x="152" y="2085"/>
                  </a:cxn>
                  <a:cxn ang="0">
                    <a:pos x="386" y="1992"/>
                  </a:cxn>
                  <a:cxn ang="0">
                    <a:pos x="700" y="1834"/>
                  </a:cxn>
                  <a:cxn ang="0">
                    <a:pos x="1064" y="1693"/>
                  </a:cxn>
                  <a:cxn ang="0">
                    <a:pos x="1661" y="1497"/>
                  </a:cxn>
                  <a:cxn ang="0">
                    <a:pos x="1845" y="1442"/>
                  </a:cxn>
                  <a:cxn ang="0">
                    <a:pos x="2252" y="1339"/>
                  </a:cxn>
                  <a:cxn ang="0">
                    <a:pos x="2551" y="1263"/>
                  </a:cxn>
                  <a:cxn ang="0">
                    <a:pos x="2730" y="1214"/>
                  </a:cxn>
                  <a:cxn ang="0">
                    <a:pos x="2876" y="1170"/>
                  </a:cxn>
                  <a:cxn ang="0">
                    <a:pos x="2974" y="1132"/>
                  </a:cxn>
                  <a:cxn ang="0">
                    <a:pos x="3007" y="871"/>
                  </a:cxn>
                  <a:cxn ang="0">
                    <a:pos x="2860" y="844"/>
                  </a:cxn>
                  <a:cxn ang="0">
                    <a:pos x="2670" y="806"/>
                  </a:cxn>
                  <a:cxn ang="0">
                    <a:pos x="2458" y="757"/>
                  </a:cxn>
                  <a:cxn ang="0">
                    <a:pos x="2138" y="670"/>
                  </a:cxn>
                  <a:cxn ang="0">
                    <a:pos x="1959" y="604"/>
                  </a:cxn>
                  <a:cxn ang="0">
                    <a:pos x="1824" y="534"/>
                  </a:cxn>
                  <a:cxn ang="0">
                    <a:pos x="1769" y="474"/>
                  </a:cxn>
                  <a:cxn ang="0">
                    <a:pos x="1753" y="436"/>
                  </a:cxn>
                  <a:cxn ang="0">
                    <a:pos x="1780" y="381"/>
                  </a:cxn>
                  <a:cxn ang="0">
                    <a:pos x="1862" y="316"/>
                  </a:cxn>
                  <a:cxn ang="0">
                    <a:pos x="1986" y="267"/>
                  </a:cxn>
                  <a:cxn ang="0">
                    <a:pos x="2149" y="229"/>
                  </a:cxn>
                  <a:cxn ang="0">
                    <a:pos x="2431" y="180"/>
                  </a:cxn>
                  <a:cxn ang="0">
                    <a:pos x="2827" y="125"/>
                  </a:cxn>
                  <a:cxn ang="0">
                    <a:pos x="3007" y="87"/>
                  </a:cxn>
                  <a:cxn ang="0">
                    <a:pos x="2909" y="22"/>
                  </a:cxn>
                  <a:cxn ang="0">
                    <a:pos x="2676" y="66"/>
                  </a:cxn>
                  <a:cxn ang="0">
                    <a:pos x="2285" y="120"/>
                  </a:cxn>
                  <a:cxn ang="0">
                    <a:pos x="2030" y="158"/>
                  </a:cxn>
                  <a:cxn ang="0">
                    <a:pos x="1791" y="202"/>
                  </a:cxn>
                  <a:cxn ang="0">
                    <a:pos x="1601" y="261"/>
                  </a:cxn>
                  <a:cxn ang="0">
                    <a:pos x="1471" y="338"/>
                  </a:cxn>
                  <a:cxn ang="0">
                    <a:pos x="1438" y="387"/>
                  </a:cxn>
                  <a:cxn ang="0">
                    <a:pos x="1427" y="441"/>
                  </a:cxn>
                </a:cxnLst>
                <a:rect l="0" t="0" r="r" b="b"/>
                <a:pathLst>
                  <a:path w="3007" h="2085">
                    <a:moveTo>
                      <a:pt x="1427" y="441"/>
                    </a:moveTo>
                    <a:lnTo>
                      <a:pt x="1433" y="474"/>
                    </a:lnTo>
                    <a:lnTo>
                      <a:pt x="1444" y="501"/>
                    </a:lnTo>
                    <a:lnTo>
                      <a:pt x="1460" y="528"/>
                    </a:lnTo>
                    <a:lnTo>
                      <a:pt x="1482" y="550"/>
                    </a:lnTo>
                    <a:lnTo>
                      <a:pt x="1541" y="593"/>
                    </a:lnTo>
                    <a:lnTo>
                      <a:pt x="1623" y="637"/>
                    </a:lnTo>
                    <a:lnTo>
                      <a:pt x="1715" y="670"/>
                    </a:lnTo>
                    <a:lnTo>
                      <a:pt x="1818" y="702"/>
                    </a:lnTo>
                    <a:lnTo>
                      <a:pt x="1927" y="735"/>
                    </a:lnTo>
                    <a:lnTo>
                      <a:pt x="2041" y="762"/>
                    </a:lnTo>
                    <a:lnTo>
                      <a:pt x="2155" y="789"/>
                    </a:lnTo>
                    <a:lnTo>
                      <a:pt x="2269" y="822"/>
                    </a:lnTo>
                    <a:lnTo>
                      <a:pt x="2372" y="849"/>
                    </a:lnTo>
                    <a:lnTo>
                      <a:pt x="2464" y="882"/>
                    </a:lnTo>
                    <a:lnTo>
                      <a:pt x="2551" y="920"/>
                    </a:lnTo>
                    <a:lnTo>
                      <a:pt x="2616" y="958"/>
                    </a:lnTo>
                    <a:lnTo>
                      <a:pt x="2638" y="980"/>
                    </a:lnTo>
                    <a:lnTo>
                      <a:pt x="2659" y="1007"/>
                    </a:lnTo>
                    <a:lnTo>
                      <a:pt x="2676" y="1029"/>
                    </a:lnTo>
                    <a:lnTo>
                      <a:pt x="2681" y="1056"/>
                    </a:lnTo>
                    <a:lnTo>
                      <a:pt x="2681" y="1083"/>
                    </a:lnTo>
                    <a:lnTo>
                      <a:pt x="2676" y="1105"/>
                    </a:lnTo>
                    <a:lnTo>
                      <a:pt x="2665" y="1127"/>
                    </a:lnTo>
                    <a:lnTo>
                      <a:pt x="2643" y="1149"/>
                    </a:lnTo>
                    <a:lnTo>
                      <a:pt x="2616" y="1170"/>
                    </a:lnTo>
                    <a:lnTo>
                      <a:pt x="2583" y="1187"/>
                    </a:lnTo>
                    <a:lnTo>
                      <a:pt x="2545" y="1208"/>
                    </a:lnTo>
                    <a:lnTo>
                      <a:pt x="2502" y="1225"/>
                    </a:lnTo>
                    <a:lnTo>
                      <a:pt x="2448" y="1241"/>
                    </a:lnTo>
                    <a:lnTo>
                      <a:pt x="2388" y="1257"/>
                    </a:lnTo>
                    <a:lnTo>
                      <a:pt x="2328" y="1274"/>
                    </a:lnTo>
                    <a:lnTo>
                      <a:pt x="2258" y="1290"/>
                    </a:lnTo>
                    <a:lnTo>
                      <a:pt x="2106" y="1328"/>
                    </a:lnTo>
                    <a:lnTo>
                      <a:pt x="1932" y="1372"/>
                    </a:lnTo>
                    <a:lnTo>
                      <a:pt x="1742" y="1421"/>
                    </a:lnTo>
                    <a:lnTo>
                      <a:pt x="1531" y="1475"/>
                    </a:lnTo>
                    <a:lnTo>
                      <a:pt x="1308" y="1540"/>
                    </a:lnTo>
                    <a:lnTo>
                      <a:pt x="1069" y="1617"/>
                    </a:lnTo>
                    <a:lnTo>
                      <a:pt x="820" y="1709"/>
                    </a:lnTo>
                    <a:lnTo>
                      <a:pt x="554" y="1818"/>
                    </a:lnTo>
                    <a:lnTo>
                      <a:pt x="282" y="1943"/>
                    </a:lnTo>
                    <a:lnTo>
                      <a:pt x="0" y="2085"/>
                    </a:lnTo>
                    <a:lnTo>
                      <a:pt x="152" y="2085"/>
                    </a:lnTo>
                    <a:lnTo>
                      <a:pt x="244" y="2074"/>
                    </a:lnTo>
                    <a:lnTo>
                      <a:pt x="386" y="1992"/>
                    </a:lnTo>
                    <a:lnTo>
                      <a:pt x="537" y="1910"/>
                    </a:lnTo>
                    <a:lnTo>
                      <a:pt x="700" y="1834"/>
                    </a:lnTo>
                    <a:lnTo>
                      <a:pt x="879" y="1763"/>
                    </a:lnTo>
                    <a:lnTo>
                      <a:pt x="1064" y="1693"/>
                    </a:lnTo>
                    <a:lnTo>
                      <a:pt x="1259" y="1622"/>
                    </a:lnTo>
                    <a:lnTo>
                      <a:pt x="1661" y="1497"/>
                    </a:lnTo>
                    <a:lnTo>
                      <a:pt x="1748" y="1470"/>
                    </a:lnTo>
                    <a:lnTo>
                      <a:pt x="1845" y="1442"/>
                    </a:lnTo>
                    <a:lnTo>
                      <a:pt x="2046" y="1393"/>
                    </a:lnTo>
                    <a:lnTo>
                      <a:pt x="2252" y="1339"/>
                    </a:lnTo>
                    <a:lnTo>
                      <a:pt x="2458" y="1285"/>
                    </a:lnTo>
                    <a:lnTo>
                      <a:pt x="2551" y="1263"/>
                    </a:lnTo>
                    <a:lnTo>
                      <a:pt x="2643" y="1236"/>
                    </a:lnTo>
                    <a:lnTo>
                      <a:pt x="2730" y="1214"/>
                    </a:lnTo>
                    <a:lnTo>
                      <a:pt x="2806" y="1192"/>
                    </a:lnTo>
                    <a:lnTo>
                      <a:pt x="2876" y="1170"/>
                    </a:lnTo>
                    <a:lnTo>
                      <a:pt x="2931" y="1149"/>
                    </a:lnTo>
                    <a:lnTo>
                      <a:pt x="2974" y="1132"/>
                    </a:lnTo>
                    <a:lnTo>
                      <a:pt x="3007" y="1116"/>
                    </a:lnTo>
                    <a:lnTo>
                      <a:pt x="3007" y="871"/>
                    </a:lnTo>
                    <a:lnTo>
                      <a:pt x="2941" y="860"/>
                    </a:lnTo>
                    <a:lnTo>
                      <a:pt x="2860" y="844"/>
                    </a:lnTo>
                    <a:lnTo>
                      <a:pt x="2773" y="827"/>
                    </a:lnTo>
                    <a:lnTo>
                      <a:pt x="2670" y="806"/>
                    </a:lnTo>
                    <a:lnTo>
                      <a:pt x="2567" y="784"/>
                    </a:lnTo>
                    <a:lnTo>
                      <a:pt x="2458" y="757"/>
                    </a:lnTo>
                    <a:lnTo>
                      <a:pt x="2241" y="702"/>
                    </a:lnTo>
                    <a:lnTo>
                      <a:pt x="2138" y="670"/>
                    </a:lnTo>
                    <a:lnTo>
                      <a:pt x="2046" y="637"/>
                    </a:lnTo>
                    <a:lnTo>
                      <a:pt x="1959" y="604"/>
                    </a:lnTo>
                    <a:lnTo>
                      <a:pt x="1883" y="566"/>
                    </a:lnTo>
                    <a:lnTo>
                      <a:pt x="1824" y="534"/>
                    </a:lnTo>
                    <a:lnTo>
                      <a:pt x="1780" y="495"/>
                    </a:lnTo>
                    <a:lnTo>
                      <a:pt x="1769" y="474"/>
                    </a:lnTo>
                    <a:lnTo>
                      <a:pt x="1758" y="457"/>
                    </a:lnTo>
                    <a:lnTo>
                      <a:pt x="1753" y="436"/>
                    </a:lnTo>
                    <a:lnTo>
                      <a:pt x="1758" y="419"/>
                    </a:lnTo>
                    <a:lnTo>
                      <a:pt x="1780" y="381"/>
                    </a:lnTo>
                    <a:lnTo>
                      <a:pt x="1813" y="343"/>
                    </a:lnTo>
                    <a:lnTo>
                      <a:pt x="1862" y="316"/>
                    </a:lnTo>
                    <a:lnTo>
                      <a:pt x="1921" y="289"/>
                    </a:lnTo>
                    <a:lnTo>
                      <a:pt x="1986" y="267"/>
                    </a:lnTo>
                    <a:lnTo>
                      <a:pt x="2062" y="245"/>
                    </a:lnTo>
                    <a:lnTo>
                      <a:pt x="2149" y="229"/>
                    </a:lnTo>
                    <a:lnTo>
                      <a:pt x="2236" y="213"/>
                    </a:lnTo>
                    <a:lnTo>
                      <a:pt x="2431" y="180"/>
                    </a:lnTo>
                    <a:lnTo>
                      <a:pt x="2627" y="158"/>
                    </a:lnTo>
                    <a:lnTo>
                      <a:pt x="2827" y="125"/>
                    </a:lnTo>
                    <a:lnTo>
                      <a:pt x="2920" y="109"/>
                    </a:lnTo>
                    <a:lnTo>
                      <a:pt x="3007" y="87"/>
                    </a:lnTo>
                    <a:lnTo>
                      <a:pt x="3007" y="0"/>
                    </a:lnTo>
                    <a:lnTo>
                      <a:pt x="2909" y="22"/>
                    </a:lnTo>
                    <a:lnTo>
                      <a:pt x="2795" y="44"/>
                    </a:lnTo>
                    <a:lnTo>
                      <a:pt x="2676" y="66"/>
                    </a:lnTo>
                    <a:lnTo>
                      <a:pt x="2551" y="82"/>
                    </a:lnTo>
                    <a:lnTo>
                      <a:pt x="2285" y="120"/>
                    </a:lnTo>
                    <a:lnTo>
                      <a:pt x="2155" y="136"/>
                    </a:lnTo>
                    <a:lnTo>
                      <a:pt x="2030" y="158"/>
                    </a:lnTo>
                    <a:lnTo>
                      <a:pt x="1905" y="174"/>
                    </a:lnTo>
                    <a:lnTo>
                      <a:pt x="1791" y="202"/>
                    </a:lnTo>
                    <a:lnTo>
                      <a:pt x="1688" y="229"/>
                    </a:lnTo>
                    <a:lnTo>
                      <a:pt x="1601" y="261"/>
                    </a:lnTo>
                    <a:lnTo>
                      <a:pt x="1525" y="300"/>
                    </a:lnTo>
                    <a:lnTo>
                      <a:pt x="1471" y="338"/>
                    </a:lnTo>
                    <a:lnTo>
                      <a:pt x="1455" y="359"/>
                    </a:lnTo>
                    <a:lnTo>
                      <a:pt x="1438" y="387"/>
                    </a:lnTo>
                    <a:lnTo>
                      <a:pt x="1427" y="414"/>
                    </a:lnTo>
                    <a:lnTo>
                      <a:pt x="1427" y="441"/>
                    </a:lnTo>
                    <a:lnTo>
                      <a:pt x="1427" y="441"/>
                    </a:lnTo>
                    <a:close/>
                  </a:path>
                </a:pathLst>
              </a:custGeom>
              <a:solidFill>
                <a:schemeClr val="bg1"/>
              </a:solidFill>
              <a:ln w="9525">
                <a:noFill/>
                <a:round/>
                <a:headEnd/>
                <a:tailEnd/>
              </a:ln>
            </p:spPr>
            <p:txBody>
              <a:bodyPr/>
              <a:lstStyle/>
              <a:p>
                <a:pPr eaLnBrk="0" fontAlgn="base" hangingPunct="0">
                  <a:spcBef>
                    <a:spcPct val="0"/>
                  </a:spcBef>
                  <a:spcAft>
                    <a:spcPct val="0"/>
                  </a:spcAft>
                  <a:defRPr/>
                </a:pPr>
                <a:endParaRPr lang="en-US">
                  <a:solidFill>
                    <a:srgbClr val="FFFFFF"/>
                  </a:solidFill>
                  <a:latin typeface="Garamond" pitchFamily="18" charset="0"/>
                  <a:cs typeface="Arial" charset="0"/>
                </a:endParaRPr>
              </a:p>
            </p:txBody>
          </p:sp>
          <p:sp>
            <p:nvSpPr>
              <p:cNvPr id="12" name="Freeform 8"/>
              <p:cNvSpPr>
                <a:spLocks/>
              </p:cNvSpPr>
              <p:nvPr/>
            </p:nvSpPr>
            <p:spPr bwMode="hidden">
              <a:xfrm>
                <a:off x="4501" y="2317"/>
                <a:ext cx="1248" cy="539"/>
              </a:xfrm>
              <a:custGeom>
                <a:avLst/>
                <a:gdLst/>
                <a:ahLst/>
                <a:cxnLst>
                  <a:cxn ang="0">
                    <a:pos x="0" y="332"/>
                  </a:cxn>
                  <a:cxn ang="0">
                    <a:pos x="0" y="360"/>
                  </a:cxn>
                  <a:cxn ang="0">
                    <a:pos x="5" y="387"/>
                  </a:cxn>
                  <a:cxn ang="0">
                    <a:pos x="27" y="414"/>
                  </a:cxn>
                  <a:cxn ang="0">
                    <a:pos x="54" y="436"/>
                  </a:cxn>
                  <a:cxn ang="0">
                    <a:pos x="92" y="463"/>
                  </a:cxn>
                  <a:cxn ang="0">
                    <a:pos x="141" y="490"/>
                  </a:cxn>
                  <a:cxn ang="0">
                    <a:pos x="195" y="512"/>
                  </a:cxn>
                  <a:cxn ang="0">
                    <a:pos x="255" y="539"/>
                  </a:cxn>
                  <a:cxn ang="0">
                    <a:pos x="212" y="517"/>
                  </a:cxn>
                  <a:cxn ang="0">
                    <a:pos x="179" y="490"/>
                  </a:cxn>
                  <a:cxn ang="0">
                    <a:pos x="157" y="468"/>
                  </a:cxn>
                  <a:cxn ang="0">
                    <a:pos x="141" y="447"/>
                  </a:cxn>
                  <a:cxn ang="0">
                    <a:pos x="136" y="425"/>
                  </a:cxn>
                  <a:cxn ang="0">
                    <a:pos x="136" y="403"/>
                  </a:cxn>
                  <a:cxn ang="0">
                    <a:pos x="141" y="381"/>
                  </a:cxn>
                  <a:cxn ang="0">
                    <a:pos x="157" y="365"/>
                  </a:cxn>
                  <a:cxn ang="0">
                    <a:pos x="179" y="343"/>
                  </a:cxn>
                  <a:cxn ang="0">
                    <a:pos x="201" y="327"/>
                  </a:cxn>
                  <a:cxn ang="0">
                    <a:pos x="266" y="294"/>
                  </a:cxn>
                  <a:cxn ang="0">
                    <a:pos x="353" y="262"/>
                  </a:cxn>
                  <a:cxn ang="0">
                    <a:pos x="445" y="234"/>
                  </a:cxn>
                  <a:cxn ang="0">
                    <a:pos x="554" y="213"/>
                  </a:cxn>
                  <a:cxn ang="0">
                    <a:pos x="662" y="191"/>
                  </a:cxn>
                  <a:cxn ang="0">
                    <a:pos x="890" y="153"/>
                  </a:cxn>
                  <a:cxn ang="0">
                    <a:pos x="993" y="136"/>
                  </a:cxn>
                  <a:cxn ang="0">
                    <a:pos x="1091" y="120"/>
                  </a:cxn>
                  <a:cxn ang="0">
                    <a:pos x="1178" y="115"/>
                  </a:cxn>
                  <a:cxn ang="0">
                    <a:pos x="1248" y="104"/>
                  </a:cxn>
                  <a:cxn ang="0">
                    <a:pos x="1248" y="0"/>
                  </a:cxn>
                  <a:cxn ang="0">
                    <a:pos x="1161" y="22"/>
                  </a:cxn>
                  <a:cxn ang="0">
                    <a:pos x="1069" y="38"/>
                  </a:cxn>
                  <a:cxn ang="0">
                    <a:pos x="874" y="71"/>
                  </a:cxn>
                  <a:cxn ang="0">
                    <a:pos x="673" y="93"/>
                  </a:cxn>
                  <a:cxn ang="0">
                    <a:pos x="483" y="126"/>
                  </a:cxn>
                  <a:cxn ang="0">
                    <a:pos x="391" y="142"/>
                  </a:cxn>
                  <a:cxn ang="0">
                    <a:pos x="309" y="158"/>
                  </a:cxn>
                  <a:cxn ang="0">
                    <a:pos x="228" y="180"/>
                  </a:cxn>
                  <a:cxn ang="0">
                    <a:pos x="163" y="202"/>
                  </a:cxn>
                  <a:cxn ang="0">
                    <a:pos x="103" y="229"/>
                  </a:cxn>
                  <a:cxn ang="0">
                    <a:pos x="54" y="256"/>
                  </a:cxn>
                  <a:cxn ang="0">
                    <a:pos x="22" y="294"/>
                  </a:cxn>
                  <a:cxn ang="0">
                    <a:pos x="0" y="332"/>
                  </a:cxn>
                  <a:cxn ang="0">
                    <a:pos x="0" y="332"/>
                  </a:cxn>
                </a:cxnLst>
                <a:rect l="0" t="0" r="r" b="b"/>
                <a:pathLst>
                  <a:path w="1248" h="539">
                    <a:moveTo>
                      <a:pt x="0" y="332"/>
                    </a:moveTo>
                    <a:lnTo>
                      <a:pt x="0" y="360"/>
                    </a:lnTo>
                    <a:lnTo>
                      <a:pt x="5" y="387"/>
                    </a:lnTo>
                    <a:lnTo>
                      <a:pt x="27" y="414"/>
                    </a:lnTo>
                    <a:lnTo>
                      <a:pt x="54" y="436"/>
                    </a:lnTo>
                    <a:lnTo>
                      <a:pt x="92" y="463"/>
                    </a:lnTo>
                    <a:lnTo>
                      <a:pt x="141" y="490"/>
                    </a:lnTo>
                    <a:lnTo>
                      <a:pt x="195" y="512"/>
                    </a:lnTo>
                    <a:lnTo>
                      <a:pt x="255" y="539"/>
                    </a:lnTo>
                    <a:lnTo>
                      <a:pt x="212" y="517"/>
                    </a:lnTo>
                    <a:lnTo>
                      <a:pt x="179" y="490"/>
                    </a:lnTo>
                    <a:lnTo>
                      <a:pt x="157" y="468"/>
                    </a:lnTo>
                    <a:lnTo>
                      <a:pt x="141" y="447"/>
                    </a:lnTo>
                    <a:lnTo>
                      <a:pt x="136" y="425"/>
                    </a:lnTo>
                    <a:lnTo>
                      <a:pt x="136" y="403"/>
                    </a:lnTo>
                    <a:lnTo>
                      <a:pt x="141" y="381"/>
                    </a:lnTo>
                    <a:lnTo>
                      <a:pt x="157" y="365"/>
                    </a:lnTo>
                    <a:lnTo>
                      <a:pt x="179" y="343"/>
                    </a:lnTo>
                    <a:lnTo>
                      <a:pt x="201" y="327"/>
                    </a:lnTo>
                    <a:lnTo>
                      <a:pt x="266" y="294"/>
                    </a:lnTo>
                    <a:lnTo>
                      <a:pt x="353" y="262"/>
                    </a:lnTo>
                    <a:lnTo>
                      <a:pt x="445" y="234"/>
                    </a:lnTo>
                    <a:lnTo>
                      <a:pt x="554" y="213"/>
                    </a:lnTo>
                    <a:lnTo>
                      <a:pt x="662" y="191"/>
                    </a:lnTo>
                    <a:lnTo>
                      <a:pt x="890" y="153"/>
                    </a:lnTo>
                    <a:lnTo>
                      <a:pt x="993" y="136"/>
                    </a:lnTo>
                    <a:lnTo>
                      <a:pt x="1091" y="120"/>
                    </a:lnTo>
                    <a:lnTo>
                      <a:pt x="1178" y="115"/>
                    </a:lnTo>
                    <a:lnTo>
                      <a:pt x="1248" y="104"/>
                    </a:lnTo>
                    <a:lnTo>
                      <a:pt x="1248" y="0"/>
                    </a:lnTo>
                    <a:lnTo>
                      <a:pt x="1161" y="22"/>
                    </a:lnTo>
                    <a:lnTo>
                      <a:pt x="1069" y="38"/>
                    </a:lnTo>
                    <a:lnTo>
                      <a:pt x="874" y="71"/>
                    </a:lnTo>
                    <a:lnTo>
                      <a:pt x="673" y="93"/>
                    </a:lnTo>
                    <a:lnTo>
                      <a:pt x="483" y="126"/>
                    </a:lnTo>
                    <a:lnTo>
                      <a:pt x="391" y="142"/>
                    </a:lnTo>
                    <a:lnTo>
                      <a:pt x="309" y="158"/>
                    </a:lnTo>
                    <a:lnTo>
                      <a:pt x="228" y="180"/>
                    </a:lnTo>
                    <a:lnTo>
                      <a:pt x="163" y="202"/>
                    </a:lnTo>
                    <a:lnTo>
                      <a:pt x="103" y="229"/>
                    </a:lnTo>
                    <a:lnTo>
                      <a:pt x="54" y="256"/>
                    </a:lnTo>
                    <a:lnTo>
                      <a:pt x="22" y="294"/>
                    </a:lnTo>
                    <a:lnTo>
                      <a:pt x="0" y="332"/>
                    </a:lnTo>
                    <a:lnTo>
                      <a:pt x="0" y="332"/>
                    </a:lnTo>
                    <a:close/>
                  </a:path>
                </a:pathLst>
              </a:custGeom>
              <a:gradFill rotWithShape="0">
                <a:gsLst>
                  <a:gs pos="0">
                    <a:schemeClr val="bg1">
                      <a:gamma/>
                      <a:shade val="87843"/>
                      <a:invGamma/>
                    </a:schemeClr>
                  </a:gs>
                  <a:gs pos="100000">
                    <a:schemeClr val="bg1"/>
                  </a:gs>
                </a:gsLst>
                <a:lin ang="2700000" scaled="1"/>
              </a:gradFill>
              <a:ln w="9525">
                <a:noFill/>
                <a:round/>
                <a:headEnd/>
                <a:tailEnd/>
              </a:ln>
            </p:spPr>
            <p:txBody>
              <a:bodyPr/>
              <a:lstStyle/>
              <a:p>
                <a:pPr eaLnBrk="0" fontAlgn="base" hangingPunct="0">
                  <a:spcBef>
                    <a:spcPct val="0"/>
                  </a:spcBef>
                  <a:spcAft>
                    <a:spcPct val="0"/>
                  </a:spcAft>
                  <a:defRPr/>
                </a:pPr>
                <a:endParaRPr lang="en-US">
                  <a:solidFill>
                    <a:srgbClr val="FFFFFF"/>
                  </a:solidFill>
                  <a:latin typeface="Garamond" pitchFamily="18" charset="0"/>
                  <a:cs typeface="Arial" charset="0"/>
                </a:endParaRPr>
              </a:p>
            </p:txBody>
          </p:sp>
        </p:grpSp>
        <p:sp>
          <p:nvSpPr>
            <p:cNvPr id="6" name="Freeform 9"/>
            <p:cNvSpPr>
              <a:spLocks/>
            </p:cNvSpPr>
            <p:nvPr/>
          </p:nvSpPr>
          <p:spPr bwMode="hidden">
            <a:xfrm>
              <a:off x="3322" y="1341"/>
              <a:ext cx="1825" cy="1537"/>
            </a:xfrm>
            <a:custGeom>
              <a:avLst/>
              <a:gdLst/>
              <a:ahLst/>
              <a:cxnLst>
                <a:cxn ang="0">
                  <a:pos x="982" y="1061"/>
                </a:cxn>
                <a:cxn ang="0">
                  <a:pos x="1357" y="1012"/>
                </a:cxn>
                <a:cxn ang="0">
                  <a:pos x="1666" y="957"/>
                </a:cxn>
                <a:cxn ang="0">
                  <a:pos x="1916" y="897"/>
                </a:cxn>
                <a:cxn ang="0">
                  <a:pos x="2100" y="832"/>
                </a:cxn>
                <a:cxn ang="0">
                  <a:pos x="2220" y="756"/>
                </a:cxn>
                <a:cxn ang="0">
                  <a:pos x="2285" y="669"/>
                </a:cxn>
                <a:cxn ang="0">
                  <a:pos x="2290" y="560"/>
                </a:cxn>
                <a:cxn ang="0">
                  <a:pos x="2241" y="457"/>
                </a:cxn>
                <a:cxn ang="0">
                  <a:pos x="2144" y="364"/>
                </a:cxn>
                <a:cxn ang="0">
                  <a:pos x="2008" y="277"/>
                </a:cxn>
                <a:cxn ang="0">
                  <a:pos x="1769" y="157"/>
                </a:cxn>
                <a:cxn ang="0">
                  <a:pos x="1612" y="92"/>
                </a:cxn>
                <a:cxn ang="0">
                  <a:pos x="1476" y="43"/>
                </a:cxn>
                <a:cxn ang="0">
                  <a:pos x="1384" y="10"/>
                </a:cxn>
                <a:cxn ang="0">
                  <a:pos x="1346" y="0"/>
                </a:cxn>
                <a:cxn ang="0">
                  <a:pos x="1655" y="119"/>
                </a:cxn>
                <a:cxn ang="0">
                  <a:pos x="1948" y="255"/>
                </a:cxn>
                <a:cxn ang="0">
                  <a:pos x="2068" y="326"/>
                </a:cxn>
                <a:cxn ang="0">
                  <a:pos x="2171" y="402"/>
                </a:cxn>
                <a:cxn ang="0">
                  <a:pos x="2236" y="478"/>
                </a:cxn>
                <a:cxn ang="0">
                  <a:pos x="2263" y="560"/>
                </a:cxn>
                <a:cxn ang="0">
                  <a:pos x="2241" y="636"/>
                </a:cxn>
                <a:cxn ang="0">
                  <a:pos x="2171" y="702"/>
                </a:cxn>
                <a:cxn ang="0">
                  <a:pos x="2062" y="756"/>
                </a:cxn>
                <a:cxn ang="0">
                  <a:pos x="1921" y="800"/>
                </a:cxn>
                <a:cxn ang="0">
                  <a:pos x="1748" y="843"/>
                </a:cxn>
                <a:cxn ang="0">
                  <a:pos x="1351" y="908"/>
                </a:cxn>
                <a:cxn ang="0">
                  <a:pos x="923" y="968"/>
                </a:cxn>
                <a:cxn ang="0">
                  <a:pos x="521" y="1028"/>
                </a:cxn>
                <a:cxn ang="0">
                  <a:pos x="353" y="1066"/>
                </a:cxn>
                <a:cxn ang="0">
                  <a:pos x="206" y="1104"/>
                </a:cxn>
                <a:cxn ang="0">
                  <a:pos x="92" y="1148"/>
                </a:cxn>
                <a:cxn ang="0">
                  <a:pos x="22" y="1202"/>
                </a:cxn>
                <a:cxn ang="0">
                  <a:pos x="0" y="1262"/>
                </a:cxn>
                <a:cxn ang="0">
                  <a:pos x="27" y="1327"/>
                </a:cxn>
                <a:cxn ang="0">
                  <a:pos x="98" y="1382"/>
                </a:cxn>
                <a:cxn ang="0">
                  <a:pos x="196" y="1425"/>
                </a:cxn>
                <a:cxn ang="0">
                  <a:pos x="326" y="1469"/>
                </a:cxn>
                <a:cxn ang="0">
                  <a:pos x="217" y="1414"/>
                </a:cxn>
                <a:cxn ang="0">
                  <a:pos x="147" y="1360"/>
                </a:cxn>
                <a:cxn ang="0">
                  <a:pos x="120" y="1306"/>
                </a:cxn>
                <a:cxn ang="0">
                  <a:pos x="141" y="1257"/>
                </a:cxn>
                <a:cxn ang="0">
                  <a:pos x="212" y="1208"/>
                </a:cxn>
                <a:cxn ang="0">
                  <a:pos x="342" y="1164"/>
                </a:cxn>
                <a:cxn ang="0">
                  <a:pos x="527" y="1121"/>
                </a:cxn>
                <a:cxn ang="0">
                  <a:pos x="771" y="1088"/>
                </a:cxn>
              </a:cxnLst>
              <a:rect l="0" t="0" r="r" b="b"/>
              <a:pathLst>
                <a:path w="2296" h="1469">
                  <a:moveTo>
                    <a:pt x="771" y="1088"/>
                  </a:moveTo>
                  <a:lnTo>
                    <a:pt x="982" y="1061"/>
                  </a:lnTo>
                  <a:lnTo>
                    <a:pt x="1178" y="1034"/>
                  </a:lnTo>
                  <a:lnTo>
                    <a:pt x="1357" y="1012"/>
                  </a:lnTo>
                  <a:lnTo>
                    <a:pt x="1520" y="985"/>
                  </a:lnTo>
                  <a:lnTo>
                    <a:pt x="1666" y="957"/>
                  </a:lnTo>
                  <a:lnTo>
                    <a:pt x="1796" y="930"/>
                  </a:lnTo>
                  <a:lnTo>
                    <a:pt x="1916" y="897"/>
                  </a:lnTo>
                  <a:lnTo>
                    <a:pt x="2013" y="870"/>
                  </a:lnTo>
                  <a:lnTo>
                    <a:pt x="2100" y="832"/>
                  </a:lnTo>
                  <a:lnTo>
                    <a:pt x="2171" y="800"/>
                  </a:lnTo>
                  <a:lnTo>
                    <a:pt x="2220" y="756"/>
                  </a:lnTo>
                  <a:lnTo>
                    <a:pt x="2263" y="712"/>
                  </a:lnTo>
                  <a:lnTo>
                    <a:pt x="2285" y="669"/>
                  </a:lnTo>
                  <a:lnTo>
                    <a:pt x="2296" y="614"/>
                  </a:lnTo>
                  <a:lnTo>
                    <a:pt x="2290" y="560"/>
                  </a:lnTo>
                  <a:lnTo>
                    <a:pt x="2269" y="500"/>
                  </a:lnTo>
                  <a:lnTo>
                    <a:pt x="2241" y="457"/>
                  </a:lnTo>
                  <a:lnTo>
                    <a:pt x="2198" y="408"/>
                  </a:lnTo>
                  <a:lnTo>
                    <a:pt x="2144" y="364"/>
                  </a:lnTo>
                  <a:lnTo>
                    <a:pt x="2079" y="321"/>
                  </a:lnTo>
                  <a:lnTo>
                    <a:pt x="2008" y="277"/>
                  </a:lnTo>
                  <a:lnTo>
                    <a:pt x="1927" y="234"/>
                  </a:lnTo>
                  <a:lnTo>
                    <a:pt x="1769" y="157"/>
                  </a:lnTo>
                  <a:lnTo>
                    <a:pt x="1688" y="125"/>
                  </a:lnTo>
                  <a:lnTo>
                    <a:pt x="1612" y="92"/>
                  </a:lnTo>
                  <a:lnTo>
                    <a:pt x="1536" y="65"/>
                  </a:lnTo>
                  <a:lnTo>
                    <a:pt x="1476" y="43"/>
                  </a:lnTo>
                  <a:lnTo>
                    <a:pt x="1422" y="27"/>
                  </a:lnTo>
                  <a:lnTo>
                    <a:pt x="1384" y="10"/>
                  </a:lnTo>
                  <a:lnTo>
                    <a:pt x="1357" y="5"/>
                  </a:lnTo>
                  <a:lnTo>
                    <a:pt x="1346" y="0"/>
                  </a:lnTo>
                  <a:lnTo>
                    <a:pt x="1498" y="54"/>
                  </a:lnTo>
                  <a:lnTo>
                    <a:pt x="1655" y="119"/>
                  </a:lnTo>
                  <a:lnTo>
                    <a:pt x="1807" y="185"/>
                  </a:lnTo>
                  <a:lnTo>
                    <a:pt x="1948" y="255"/>
                  </a:lnTo>
                  <a:lnTo>
                    <a:pt x="2013" y="288"/>
                  </a:lnTo>
                  <a:lnTo>
                    <a:pt x="2068" y="326"/>
                  </a:lnTo>
                  <a:lnTo>
                    <a:pt x="2122" y="364"/>
                  </a:lnTo>
                  <a:lnTo>
                    <a:pt x="2171" y="402"/>
                  </a:lnTo>
                  <a:lnTo>
                    <a:pt x="2209" y="440"/>
                  </a:lnTo>
                  <a:lnTo>
                    <a:pt x="2236" y="478"/>
                  </a:lnTo>
                  <a:lnTo>
                    <a:pt x="2252" y="522"/>
                  </a:lnTo>
                  <a:lnTo>
                    <a:pt x="2263" y="560"/>
                  </a:lnTo>
                  <a:lnTo>
                    <a:pt x="2258" y="598"/>
                  </a:lnTo>
                  <a:lnTo>
                    <a:pt x="2241" y="636"/>
                  </a:lnTo>
                  <a:lnTo>
                    <a:pt x="2214" y="669"/>
                  </a:lnTo>
                  <a:lnTo>
                    <a:pt x="2171" y="702"/>
                  </a:lnTo>
                  <a:lnTo>
                    <a:pt x="2122" y="729"/>
                  </a:lnTo>
                  <a:lnTo>
                    <a:pt x="2062" y="756"/>
                  </a:lnTo>
                  <a:lnTo>
                    <a:pt x="1997" y="778"/>
                  </a:lnTo>
                  <a:lnTo>
                    <a:pt x="1921" y="800"/>
                  </a:lnTo>
                  <a:lnTo>
                    <a:pt x="1834" y="821"/>
                  </a:lnTo>
                  <a:lnTo>
                    <a:pt x="1748" y="843"/>
                  </a:lnTo>
                  <a:lnTo>
                    <a:pt x="1552" y="876"/>
                  </a:lnTo>
                  <a:lnTo>
                    <a:pt x="1351" y="908"/>
                  </a:lnTo>
                  <a:lnTo>
                    <a:pt x="1134" y="941"/>
                  </a:lnTo>
                  <a:lnTo>
                    <a:pt x="923" y="968"/>
                  </a:lnTo>
                  <a:lnTo>
                    <a:pt x="716" y="995"/>
                  </a:lnTo>
                  <a:lnTo>
                    <a:pt x="521" y="1028"/>
                  </a:lnTo>
                  <a:lnTo>
                    <a:pt x="434" y="1044"/>
                  </a:lnTo>
                  <a:lnTo>
                    <a:pt x="353" y="1066"/>
                  </a:lnTo>
                  <a:lnTo>
                    <a:pt x="277" y="1082"/>
                  </a:lnTo>
                  <a:lnTo>
                    <a:pt x="206" y="1104"/>
                  </a:lnTo>
                  <a:lnTo>
                    <a:pt x="147" y="1126"/>
                  </a:lnTo>
                  <a:lnTo>
                    <a:pt x="92" y="1148"/>
                  </a:lnTo>
                  <a:lnTo>
                    <a:pt x="54" y="1175"/>
                  </a:lnTo>
                  <a:lnTo>
                    <a:pt x="22" y="1202"/>
                  </a:lnTo>
                  <a:lnTo>
                    <a:pt x="6" y="1229"/>
                  </a:lnTo>
                  <a:lnTo>
                    <a:pt x="0" y="1262"/>
                  </a:lnTo>
                  <a:lnTo>
                    <a:pt x="11" y="1295"/>
                  </a:lnTo>
                  <a:lnTo>
                    <a:pt x="27" y="1327"/>
                  </a:lnTo>
                  <a:lnTo>
                    <a:pt x="54" y="1355"/>
                  </a:lnTo>
                  <a:lnTo>
                    <a:pt x="98" y="1382"/>
                  </a:lnTo>
                  <a:lnTo>
                    <a:pt x="141" y="1404"/>
                  </a:lnTo>
                  <a:lnTo>
                    <a:pt x="196" y="1425"/>
                  </a:lnTo>
                  <a:lnTo>
                    <a:pt x="261" y="1447"/>
                  </a:lnTo>
                  <a:lnTo>
                    <a:pt x="326" y="1469"/>
                  </a:lnTo>
                  <a:lnTo>
                    <a:pt x="266" y="1442"/>
                  </a:lnTo>
                  <a:lnTo>
                    <a:pt x="217" y="1414"/>
                  </a:lnTo>
                  <a:lnTo>
                    <a:pt x="174" y="1387"/>
                  </a:lnTo>
                  <a:lnTo>
                    <a:pt x="147" y="1360"/>
                  </a:lnTo>
                  <a:lnTo>
                    <a:pt x="125" y="1333"/>
                  </a:lnTo>
                  <a:lnTo>
                    <a:pt x="120" y="1306"/>
                  </a:lnTo>
                  <a:lnTo>
                    <a:pt x="125" y="1278"/>
                  </a:lnTo>
                  <a:lnTo>
                    <a:pt x="141" y="1257"/>
                  </a:lnTo>
                  <a:lnTo>
                    <a:pt x="174" y="1229"/>
                  </a:lnTo>
                  <a:lnTo>
                    <a:pt x="212" y="1208"/>
                  </a:lnTo>
                  <a:lnTo>
                    <a:pt x="272" y="1186"/>
                  </a:lnTo>
                  <a:lnTo>
                    <a:pt x="342" y="1164"/>
                  </a:lnTo>
                  <a:lnTo>
                    <a:pt x="423" y="1142"/>
                  </a:lnTo>
                  <a:lnTo>
                    <a:pt x="527" y="1121"/>
                  </a:lnTo>
                  <a:lnTo>
                    <a:pt x="641" y="1104"/>
                  </a:lnTo>
                  <a:lnTo>
                    <a:pt x="771" y="1088"/>
                  </a:lnTo>
                  <a:lnTo>
                    <a:pt x="771" y="1088"/>
                  </a:lnTo>
                  <a:close/>
                </a:path>
              </a:pathLst>
            </a:custGeom>
            <a:gradFill rotWithShape="0">
              <a:gsLst>
                <a:gs pos="0">
                  <a:schemeClr val="bg1">
                    <a:gamma/>
                    <a:shade val="84706"/>
                    <a:invGamma/>
                  </a:schemeClr>
                </a:gs>
                <a:gs pos="100000">
                  <a:schemeClr val="bg1"/>
                </a:gs>
              </a:gsLst>
              <a:lin ang="2700000" scaled="1"/>
            </a:gradFill>
            <a:ln w="9525">
              <a:noFill/>
              <a:round/>
              <a:headEnd/>
              <a:tailEnd/>
            </a:ln>
          </p:spPr>
          <p:txBody>
            <a:bodyPr/>
            <a:lstStyle/>
            <a:p>
              <a:pPr eaLnBrk="0" fontAlgn="base" hangingPunct="0">
                <a:spcBef>
                  <a:spcPct val="0"/>
                </a:spcBef>
                <a:spcAft>
                  <a:spcPct val="0"/>
                </a:spcAft>
                <a:defRPr/>
              </a:pPr>
              <a:endParaRPr lang="en-US">
                <a:solidFill>
                  <a:srgbClr val="FFFFFF"/>
                </a:solidFill>
                <a:latin typeface="Garamond" pitchFamily="18" charset="0"/>
                <a:cs typeface="Arial" charset="0"/>
              </a:endParaRPr>
            </a:p>
          </p:txBody>
        </p:sp>
        <p:sp>
          <p:nvSpPr>
            <p:cNvPr id="7" name="Freeform 10"/>
            <p:cNvSpPr>
              <a:spLocks/>
            </p:cNvSpPr>
            <p:nvPr/>
          </p:nvSpPr>
          <p:spPr bwMode="hidden">
            <a:xfrm>
              <a:off x="0" y="0"/>
              <a:ext cx="5758" cy="1776"/>
            </a:xfrm>
            <a:custGeom>
              <a:avLst/>
              <a:gdLst/>
              <a:ahLst/>
              <a:cxnLst>
                <a:cxn ang="0">
                  <a:pos x="0" y="0"/>
                </a:cxn>
                <a:cxn ang="0">
                  <a:pos x="0" y="1906"/>
                </a:cxn>
                <a:cxn ang="0">
                  <a:pos x="5740" y="1906"/>
                </a:cxn>
                <a:cxn ang="0">
                  <a:pos x="5740" y="0"/>
                </a:cxn>
                <a:cxn ang="0">
                  <a:pos x="0" y="0"/>
                </a:cxn>
                <a:cxn ang="0">
                  <a:pos x="0" y="0"/>
                </a:cxn>
              </a:cxnLst>
              <a:rect l="0" t="0" r="r" b="b"/>
              <a:pathLst>
                <a:path w="5740" h="1906">
                  <a:moveTo>
                    <a:pt x="0" y="0"/>
                  </a:moveTo>
                  <a:lnTo>
                    <a:pt x="0" y="1906"/>
                  </a:lnTo>
                  <a:lnTo>
                    <a:pt x="5740" y="1906"/>
                  </a:lnTo>
                  <a:lnTo>
                    <a:pt x="5740" y="0"/>
                  </a:lnTo>
                  <a:lnTo>
                    <a:pt x="0" y="0"/>
                  </a:lnTo>
                  <a:lnTo>
                    <a:pt x="0" y="0"/>
                  </a:lnTo>
                  <a:close/>
                </a:path>
              </a:pathLst>
            </a:custGeom>
            <a:gradFill rotWithShape="0">
              <a:gsLst>
                <a:gs pos="0">
                  <a:schemeClr val="bg2"/>
                </a:gs>
                <a:gs pos="100000">
                  <a:schemeClr val="bg1"/>
                </a:gs>
              </a:gsLst>
              <a:lin ang="5400000" scaled="1"/>
            </a:gradFill>
            <a:ln w="9525">
              <a:noFill/>
              <a:round/>
              <a:headEnd/>
              <a:tailEnd/>
            </a:ln>
          </p:spPr>
          <p:txBody>
            <a:bodyPr/>
            <a:lstStyle/>
            <a:p>
              <a:pPr eaLnBrk="0" fontAlgn="base" hangingPunct="0">
                <a:spcBef>
                  <a:spcPct val="0"/>
                </a:spcBef>
                <a:spcAft>
                  <a:spcPct val="0"/>
                </a:spcAft>
                <a:defRPr/>
              </a:pPr>
              <a:endParaRPr lang="en-US">
                <a:solidFill>
                  <a:srgbClr val="FFFFFF"/>
                </a:solidFill>
                <a:latin typeface="Garamond" pitchFamily="18" charset="0"/>
                <a:cs typeface="Arial" charset="0"/>
              </a:endParaRPr>
            </a:p>
          </p:txBody>
        </p:sp>
      </p:grpSp>
      <p:sp>
        <p:nvSpPr>
          <p:cNvPr id="142347" name="Rectangle 11"/>
          <p:cNvSpPr>
            <a:spLocks noGrp="1" noChangeArrowheads="1"/>
          </p:cNvSpPr>
          <p:nvPr>
            <p:ph type="ctrTitle" sz="quarter"/>
          </p:nvPr>
        </p:nvSpPr>
        <p:spPr>
          <a:xfrm>
            <a:off x="685800" y="1736726"/>
            <a:ext cx="7772400" cy="1920875"/>
          </a:xfrm>
        </p:spPr>
        <p:txBody>
          <a:bodyPr/>
          <a:lstStyle>
            <a:lvl1pPr>
              <a:defRPr sz="6000"/>
            </a:lvl1pPr>
          </a:lstStyle>
          <a:p>
            <a:r>
              <a:rPr lang="en-US"/>
              <a:t>Click to edit Master title style</a:t>
            </a:r>
          </a:p>
        </p:txBody>
      </p:sp>
      <p:sp>
        <p:nvSpPr>
          <p:cNvPr id="142348" name="Rectangle 12"/>
          <p:cNvSpPr>
            <a:spLocks noGrp="1" noChangeArrowheads="1"/>
          </p:cNvSpPr>
          <p:nvPr>
            <p:ph type="subTitle" sz="quarter" idx="1"/>
          </p:nvPr>
        </p:nvSpPr>
        <p:spPr>
          <a:xfrm>
            <a:off x="1371600" y="3886200"/>
            <a:ext cx="6400800" cy="1752600"/>
          </a:xfrm>
        </p:spPr>
        <p:txBody>
          <a:bodyPr/>
          <a:lstStyle>
            <a:lvl1pPr marL="0" indent="0" algn="ctr">
              <a:buFont typeface="Wingdings" pitchFamily="2" charset="2"/>
              <a:buNone/>
              <a:defRPr/>
            </a:lvl1pPr>
          </a:lstStyle>
          <a:p>
            <a:r>
              <a:rPr lang="en-US"/>
              <a:t>Click to edit Master subtitle style</a:t>
            </a:r>
          </a:p>
        </p:txBody>
      </p:sp>
      <p:sp>
        <p:nvSpPr>
          <p:cNvPr id="13" name="Rectangle 13"/>
          <p:cNvSpPr>
            <a:spLocks noGrp="1" noChangeArrowheads="1"/>
          </p:cNvSpPr>
          <p:nvPr>
            <p:ph type="dt" sz="quarter" idx="10"/>
          </p:nvPr>
        </p:nvSpPr>
        <p:spPr>
          <a:xfrm>
            <a:off x="457200" y="6248400"/>
            <a:ext cx="2133600" cy="476250"/>
          </a:xfrm>
        </p:spPr>
        <p:txBody>
          <a:bodyPr/>
          <a:lstStyle>
            <a:lvl1pPr>
              <a:defRPr/>
            </a:lvl1pPr>
          </a:lstStyle>
          <a:p>
            <a:pPr>
              <a:defRPr/>
            </a:pPr>
            <a:endParaRPr lang="en-US">
              <a:solidFill>
                <a:srgbClr val="FFFFFF"/>
              </a:solidFill>
            </a:endParaRPr>
          </a:p>
        </p:txBody>
      </p:sp>
      <p:sp>
        <p:nvSpPr>
          <p:cNvPr id="14" name="Rectangle 14"/>
          <p:cNvSpPr>
            <a:spLocks noGrp="1" noChangeArrowheads="1"/>
          </p:cNvSpPr>
          <p:nvPr>
            <p:ph type="ftr" sz="quarter" idx="11"/>
          </p:nvPr>
        </p:nvSpPr>
        <p:spPr>
          <a:xfrm>
            <a:off x="3124200" y="6251575"/>
            <a:ext cx="2895600" cy="476250"/>
          </a:xfrm>
        </p:spPr>
        <p:txBody>
          <a:bodyPr/>
          <a:lstStyle>
            <a:lvl1pPr>
              <a:defRPr/>
            </a:lvl1pPr>
          </a:lstStyle>
          <a:p>
            <a:pPr>
              <a:defRPr/>
            </a:pPr>
            <a:endParaRPr lang="en-US">
              <a:solidFill>
                <a:srgbClr val="FFFFFF"/>
              </a:solidFill>
            </a:endParaRPr>
          </a:p>
        </p:txBody>
      </p:sp>
      <p:sp>
        <p:nvSpPr>
          <p:cNvPr id="15" name="Rectangle 15"/>
          <p:cNvSpPr>
            <a:spLocks noGrp="1" noChangeArrowheads="1"/>
          </p:cNvSpPr>
          <p:nvPr>
            <p:ph type="sldNum" sz="quarter" idx="12"/>
          </p:nvPr>
        </p:nvSpPr>
        <p:spPr>
          <a:xfrm>
            <a:off x="6553200" y="6254750"/>
            <a:ext cx="2133600" cy="476250"/>
          </a:xfrm>
        </p:spPr>
        <p:txBody>
          <a:bodyPr/>
          <a:lstStyle>
            <a:lvl1pPr>
              <a:defRPr/>
            </a:lvl1pPr>
          </a:lstStyle>
          <a:p>
            <a:pPr>
              <a:defRPr/>
            </a:pPr>
            <a:fld id="{A4CE6040-2E14-4809-B040-EDE1670F7219}" type="slidenum">
              <a:rPr lang="en-US">
                <a:solidFill>
                  <a:srgbClr val="FFFFFF"/>
                </a:solidFill>
              </a:rPr>
              <a:pPr>
                <a:defRPr/>
              </a:pPr>
              <a:t>‹#›</a:t>
            </a:fld>
            <a:endParaRPr lang="en-US">
              <a:solidFill>
                <a:srgbClr val="FFFFFF"/>
              </a:solidFill>
            </a:endParaRPr>
          </a:p>
        </p:txBody>
      </p:sp>
    </p:spTree>
    <p:extLst>
      <p:ext uri="{BB962C8B-B14F-4D97-AF65-F5344CB8AC3E}">
        <p14:creationId xmlns:p14="http://schemas.microsoft.com/office/powerpoint/2010/main" val="121218295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2"/>
          <p:cNvSpPr>
            <a:spLocks noGrp="1" noChangeArrowheads="1"/>
          </p:cNvSpPr>
          <p:nvPr>
            <p:ph type="dt" sz="half" idx="10"/>
          </p:nvPr>
        </p:nvSpPr>
        <p:spPr/>
        <p:txBody>
          <a:bodyPr/>
          <a:lstStyle>
            <a:lvl1pPr>
              <a:defRPr/>
            </a:lvl1pPr>
          </a:lstStyle>
          <a:p>
            <a:pPr>
              <a:defRPr/>
            </a:pPr>
            <a:endParaRPr lang="en-US">
              <a:solidFill>
                <a:srgbClr val="FFFFFF"/>
              </a:solidFill>
            </a:endParaRPr>
          </a:p>
        </p:txBody>
      </p:sp>
      <p:sp>
        <p:nvSpPr>
          <p:cNvPr id="5" name="Rectangle 3"/>
          <p:cNvSpPr>
            <a:spLocks noGrp="1" noChangeArrowheads="1"/>
          </p:cNvSpPr>
          <p:nvPr>
            <p:ph type="sldNum" sz="quarter" idx="11"/>
          </p:nvPr>
        </p:nvSpPr>
        <p:spPr/>
        <p:txBody>
          <a:bodyPr/>
          <a:lstStyle>
            <a:lvl1pPr>
              <a:defRPr/>
            </a:lvl1pPr>
          </a:lstStyle>
          <a:p>
            <a:pPr>
              <a:defRPr/>
            </a:pPr>
            <a:fld id="{A0BCFAA9-FE3D-4311-B5E7-53C211E8E9E0}" type="slidenum">
              <a:rPr lang="en-US">
                <a:solidFill>
                  <a:srgbClr val="FFFFFF"/>
                </a:solidFill>
              </a:rPr>
              <a:pPr>
                <a:defRPr/>
              </a:pPr>
              <a:t>‹#›</a:t>
            </a:fld>
            <a:endParaRPr lang="en-US">
              <a:solidFill>
                <a:srgbClr val="FFFFFF"/>
              </a:solidFill>
            </a:endParaRPr>
          </a:p>
        </p:txBody>
      </p:sp>
      <p:sp>
        <p:nvSpPr>
          <p:cNvPr id="6" name="Rectangle 14"/>
          <p:cNvSpPr>
            <a:spLocks noGrp="1" noChangeArrowheads="1"/>
          </p:cNvSpPr>
          <p:nvPr>
            <p:ph type="ftr" sz="quarter" idx="12"/>
          </p:nvPr>
        </p:nvSpPr>
        <p:spPr/>
        <p:txBody>
          <a:bodyPr/>
          <a:lstStyle>
            <a:lvl1pPr>
              <a:defRPr/>
            </a:lvl1pPr>
          </a:lstStyle>
          <a:p>
            <a:pPr>
              <a:defRPr/>
            </a:pPr>
            <a:endParaRPr lang="en-US">
              <a:solidFill>
                <a:srgbClr val="FFFFFF"/>
              </a:solidFill>
            </a:endParaRPr>
          </a:p>
        </p:txBody>
      </p:sp>
    </p:spTree>
    <p:extLst>
      <p:ext uri="{BB962C8B-B14F-4D97-AF65-F5344CB8AC3E}">
        <p14:creationId xmlns:p14="http://schemas.microsoft.com/office/powerpoint/2010/main" val="280908780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9"/>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9"/>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2"/>
          <p:cNvSpPr>
            <a:spLocks noGrp="1" noChangeArrowheads="1"/>
          </p:cNvSpPr>
          <p:nvPr>
            <p:ph type="dt" sz="half" idx="10"/>
          </p:nvPr>
        </p:nvSpPr>
        <p:spPr/>
        <p:txBody>
          <a:bodyPr/>
          <a:lstStyle>
            <a:lvl1pPr>
              <a:defRPr/>
            </a:lvl1pPr>
          </a:lstStyle>
          <a:p>
            <a:pPr>
              <a:defRPr/>
            </a:pPr>
            <a:endParaRPr lang="en-US">
              <a:solidFill>
                <a:srgbClr val="FFFFFF"/>
              </a:solidFill>
            </a:endParaRPr>
          </a:p>
        </p:txBody>
      </p:sp>
      <p:sp>
        <p:nvSpPr>
          <p:cNvPr id="5" name="Rectangle 3"/>
          <p:cNvSpPr>
            <a:spLocks noGrp="1" noChangeArrowheads="1"/>
          </p:cNvSpPr>
          <p:nvPr>
            <p:ph type="sldNum" sz="quarter" idx="11"/>
          </p:nvPr>
        </p:nvSpPr>
        <p:spPr/>
        <p:txBody>
          <a:bodyPr/>
          <a:lstStyle>
            <a:lvl1pPr>
              <a:defRPr/>
            </a:lvl1pPr>
          </a:lstStyle>
          <a:p>
            <a:pPr>
              <a:defRPr/>
            </a:pPr>
            <a:fld id="{A9DAB96C-857A-4F7C-A009-31ADF51C4407}" type="slidenum">
              <a:rPr lang="en-US">
                <a:solidFill>
                  <a:srgbClr val="FFFFFF"/>
                </a:solidFill>
              </a:rPr>
              <a:pPr>
                <a:defRPr/>
              </a:pPr>
              <a:t>‹#›</a:t>
            </a:fld>
            <a:endParaRPr lang="en-US">
              <a:solidFill>
                <a:srgbClr val="FFFFFF"/>
              </a:solidFill>
            </a:endParaRPr>
          </a:p>
        </p:txBody>
      </p:sp>
      <p:sp>
        <p:nvSpPr>
          <p:cNvPr id="6" name="Rectangle 14"/>
          <p:cNvSpPr>
            <a:spLocks noGrp="1" noChangeArrowheads="1"/>
          </p:cNvSpPr>
          <p:nvPr>
            <p:ph type="ftr" sz="quarter" idx="12"/>
          </p:nvPr>
        </p:nvSpPr>
        <p:spPr/>
        <p:txBody>
          <a:bodyPr/>
          <a:lstStyle>
            <a:lvl1pPr>
              <a:defRPr/>
            </a:lvl1pPr>
          </a:lstStyle>
          <a:p>
            <a:pPr>
              <a:defRPr/>
            </a:pPr>
            <a:endParaRPr lang="en-US">
              <a:solidFill>
                <a:srgbClr val="FFFFFF"/>
              </a:solidFill>
            </a:endParaRPr>
          </a:p>
        </p:txBody>
      </p:sp>
    </p:spTree>
    <p:extLst>
      <p:ext uri="{BB962C8B-B14F-4D97-AF65-F5344CB8AC3E}">
        <p14:creationId xmlns:p14="http://schemas.microsoft.com/office/powerpoint/2010/main" val="322308794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chart" preserve="1">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Chart Placeholder 2"/>
          <p:cNvSpPr>
            <a:spLocks noGrp="1"/>
          </p:cNvSpPr>
          <p:nvPr>
            <p:ph type="chart" idx="1"/>
          </p:nvPr>
        </p:nvSpPr>
        <p:spPr>
          <a:xfrm>
            <a:off x="457200" y="1600201"/>
            <a:ext cx="8229600" cy="4525963"/>
          </a:xfrm>
        </p:spPr>
        <p:txBody>
          <a:bodyPr/>
          <a:lstStyle/>
          <a:p>
            <a:pPr lvl="0"/>
            <a:endParaRPr lang="en-US" noProof="0"/>
          </a:p>
        </p:txBody>
      </p:sp>
      <p:sp>
        <p:nvSpPr>
          <p:cNvPr id="4" name="Rectangle 2"/>
          <p:cNvSpPr>
            <a:spLocks noGrp="1" noChangeArrowheads="1"/>
          </p:cNvSpPr>
          <p:nvPr>
            <p:ph type="dt" sz="half" idx="10"/>
          </p:nvPr>
        </p:nvSpPr>
        <p:spPr/>
        <p:txBody>
          <a:bodyPr/>
          <a:lstStyle>
            <a:lvl1pPr>
              <a:defRPr/>
            </a:lvl1pPr>
          </a:lstStyle>
          <a:p>
            <a:pPr>
              <a:defRPr/>
            </a:pPr>
            <a:endParaRPr lang="en-US">
              <a:solidFill>
                <a:srgbClr val="FFFFFF"/>
              </a:solidFill>
            </a:endParaRPr>
          </a:p>
        </p:txBody>
      </p:sp>
      <p:sp>
        <p:nvSpPr>
          <p:cNvPr id="5" name="Rectangle 3"/>
          <p:cNvSpPr>
            <a:spLocks noGrp="1" noChangeArrowheads="1"/>
          </p:cNvSpPr>
          <p:nvPr>
            <p:ph type="sldNum" sz="quarter" idx="11"/>
          </p:nvPr>
        </p:nvSpPr>
        <p:spPr/>
        <p:txBody>
          <a:bodyPr/>
          <a:lstStyle>
            <a:lvl1pPr>
              <a:defRPr/>
            </a:lvl1pPr>
          </a:lstStyle>
          <a:p>
            <a:pPr>
              <a:defRPr/>
            </a:pPr>
            <a:fld id="{FD3DDCBF-6F4A-413E-8541-681D75D54678}" type="slidenum">
              <a:rPr lang="en-US">
                <a:solidFill>
                  <a:srgbClr val="FFFFFF"/>
                </a:solidFill>
              </a:rPr>
              <a:pPr>
                <a:defRPr/>
              </a:pPr>
              <a:t>‹#›</a:t>
            </a:fld>
            <a:endParaRPr lang="en-US">
              <a:solidFill>
                <a:srgbClr val="FFFFFF"/>
              </a:solidFill>
            </a:endParaRPr>
          </a:p>
        </p:txBody>
      </p:sp>
      <p:sp>
        <p:nvSpPr>
          <p:cNvPr id="6" name="Rectangle 14"/>
          <p:cNvSpPr>
            <a:spLocks noGrp="1" noChangeArrowheads="1"/>
          </p:cNvSpPr>
          <p:nvPr>
            <p:ph type="ftr" sz="quarter" idx="12"/>
          </p:nvPr>
        </p:nvSpPr>
        <p:spPr/>
        <p:txBody>
          <a:bodyPr/>
          <a:lstStyle>
            <a:lvl1pPr>
              <a:defRPr/>
            </a:lvl1pPr>
          </a:lstStyle>
          <a:p>
            <a:pPr>
              <a:defRPr/>
            </a:pPr>
            <a:endParaRPr lang="en-US">
              <a:solidFill>
                <a:srgbClr val="FFFFFF"/>
              </a:solidFill>
            </a:endParaRPr>
          </a:p>
        </p:txBody>
      </p:sp>
    </p:spTree>
    <p:extLst>
      <p:ext uri="{BB962C8B-B14F-4D97-AF65-F5344CB8AC3E}">
        <p14:creationId xmlns:p14="http://schemas.microsoft.com/office/powerpoint/2010/main" val="336291103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D68DA634-136B-CE49-AD8E-2FA192228D3E}" type="datetimeFigureOut">
              <a:rPr lang="en-US" smtClean="0">
                <a:solidFill>
                  <a:prstClr val="black">
                    <a:tint val="75000"/>
                  </a:prstClr>
                </a:solidFill>
              </a:rPr>
              <a:pPr/>
              <a:t>10/9/2013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8E335AF-A40C-F944-87C1-D9E6F2D4FF52}"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32895350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68DA634-136B-CE49-AD8E-2FA192228D3E}" type="datetimeFigureOut">
              <a:rPr lang="en-US" smtClean="0">
                <a:solidFill>
                  <a:prstClr val="black">
                    <a:tint val="75000"/>
                  </a:prstClr>
                </a:solidFill>
              </a:rPr>
              <a:pPr/>
              <a:t>10/9/2013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8E335AF-A40C-F944-87C1-D9E6F2D4FF52}"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56461018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D68DA634-136B-CE49-AD8E-2FA192228D3E}" type="datetimeFigureOut">
              <a:rPr lang="en-US" smtClean="0">
                <a:solidFill>
                  <a:prstClr val="black">
                    <a:tint val="75000"/>
                  </a:prstClr>
                </a:solidFill>
              </a:rPr>
              <a:pPr/>
              <a:t>10/9/2013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8E335AF-A40C-F944-87C1-D9E6F2D4FF52}"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95870620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D68DA634-136B-CE49-AD8E-2FA192228D3E}" type="datetimeFigureOut">
              <a:rPr lang="en-US" smtClean="0">
                <a:solidFill>
                  <a:prstClr val="black">
                    <a:tint val="75000"/>
                  </a:prstClr>
                </a:solidFill>
              </a:rPr>
              <a:pPr/>
              <a:t>10/9/2013</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8E335AF-A40C-F944-87C1-D9E6F2D4FF52}"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1623187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D68DA634-136B-CE49-AD8E-2FA192228D3E}" type="datetimeFigureOut">
              <a:rPr lang="en-US" smtClean="0">
                <a:solidFill>
                  <a:prstClr val="black">
                    <a:tint val="75000"/>
                  </a:prstClr>
                </a:solidFill>
              </a:rPr>
              <a:pPr/>
              <a:t>10/9/2013</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8E335AF-A40C-F944-87C1-D9E6F2D4FF52}"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14667376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D68DA634-136B-CE49-AD8E-2FA192228D3E}" type="datetimeFigureOut">
              <a:rPr lang="en-US" smtClean="0">
                <a:solidFill>
                  <a:prstClr val="black">
                    <a:tint val="75000"/>
                  </a:prstClr>
                </a:solidFill>
              </a:rPr>
              <a:pPr/>
              <a:t>10/9/2013</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8E335AF-A40C-F944-87C1-D9E6F2D4FF52}"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806413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68DA634-136B-CE49-AD8E-2FA192228D3E}" type="datetimeFigureOut">
              <a:rPr lang="en-US" smtClean="0">
                <a:solidFill>
                  <a:prstClr val="black">
                    <a:tint val="75000"/>
                  </a:prstClr>
                </a:solidFill>
              </a:rPr>
              <a:pPr/>
              <a:t>10/9/2013</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8E335AF-A40C-F944-87C1-D9E6F2D4FF52}"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82419368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2"/>
          <p:cNvSpPr>
            <a:spLocks noGrp="1" noChangeArrowheads="1"/>
          </p:cNvSpPr>
          <p:nvPr>
            <p:ph type="dt" sz="half" idx="10"/>
          </p:nvPr>
        </p:nvSpPr>
        <p:spPr/>
        <p:txBody>
          <a:bodyPr/>
          <a:lstStyle>
            <a:lvl1pPr>
              <a:defRPr/>
            </a:lvl1pPr>
          </a:lstStyle>
          <a:p>
            <a:pPr>
              <a:defRPr/>
            </a:pPr>
            <a:endParaRPr lang="en-US">
              <a:solidFill>
                <a:srgbClr val="FFFFFF"/>
              </a:solidFill>
            </a:endParaRPr>
          </a:p>
        </p:txBody>
      </p:sp>
      <p:sp>
        <p:nvSpPr>
          <p:cNvPr id="5" name="Rectangle 3"/>
          <p:cNvSpPr>
            <a:spLocks noGrp="1" noChangeArrowheads="1"/>
          </p:cNvSpPr>
          <p:nvPr>
            <p:ph type="sldNum" sz="quarter" idx="11"/>
          </p:nvPr>
        </p:nvSpPr>
        <p:spPr/>
        <p:txBody>
          <a:bodyPr/>
          <a:lstStyle>
            <a:lvl1pPr>
              <a:defRPr/>
            </a:lvl1pPr>
          </a:lstStyle>
          <a:p>
            <a:pPr>
              <a:defRPr/>
            </a:pPr>
            <a:fld id="{4F436AF5-731E-48C0-B830-FCEB6487B088}" type="slidenum">
              <a:rPr lang="en-US">
                <a:solidFill>
                  <a:srgbClr val="FFFFFF"/>
                </a:solidFill>
              </a:rPr>
              <a:pPr>
                <a:defRPr/>
              </a:pPr>
              <a:t>‹#›</a:t>
            </a:fld>
            <a:endParaRPr lang="en-US">
              <a:solidFill>
                <a:srgbClr val="FFFFFF"/>
              </a:solidFill>
            </a:endParaRPr>
          </a:p>
        </p:txBody>
      </p:sp>
      <p:sp>
        <p:nvSpPr>
          <p:cNvPr id="6" name="Rectangle 14"/>
          <p:cNvSpPr>
            <a:spLocks noGrp="1" noChangeArrowheads="1"/>
          </p:cNvSpPr>
          <p:nvPr>
            <p:ph type="ftr" sz="quarter" idx="12"/>
          </p:nvPr>
        </p:nvSpPr>
        <p:spPr/>
        <p:txBody>
          <a:bodyPr/>
          <a:lstStyle>
            <a:lvl1pPr>
              <a:defRPr/>
            </a:lvl1pPr>
          </a:lstStyle>
          <a:p>
            <a:pPr>
              <a:defRPr/>
            </a:pPr>
            <a:endParaRPr lang="en-US">
              <a:solidFill>
                <a:srgbClr val="FFFFFF"/>
              </a:solidFill>
            </a:endParaRPr>
          </a:p>
        </p:txBody>
      </p:sp>
    </p:spTree>
    <p:extLst>
      <p:ext uri="{BB962C8B-B14F-4D97-AF65-F5344CB8AC3E}">
        <p14:creationId xmlns:p14="http://schemas.microsoft.com/office/powerpoint/2010/main" val="171761704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68DA634-136B-CE49-AD8E-2FA192228D3E}" type="datetimeFigureOut">
              <a:rPr lang="en-US" smtClean="0">
                <a:solidFill>
                  <a:prstClr val="black">
                    <a:tint val="75000"/>
                  </a:prstClr>
                </a:solidFill>
              </a:rPr>
              <a:pPr/>
              <a:t>10/9/2013</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8E335AF-A40C-F944-87C1-D9E6F2D4FF52}"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25606036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68DA634-136B-CE49-AD8E-2FA192228D3E}" type="datetimeFigureOut">
              <a:rPr lang="en-US" smtClean="0">
                <a:solidFill>
                  <a:prstClr val="black">
                    <a:tint val="75000"/>
                  </a:prstClr>
                </a:solidFill>
              </a:rPr>
              <a:pPr/>
              <a:t>10/9/2013</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8E335AF-A40C-F944-87C1-D9E6F2D4FF52}"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31309744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68DA634-136B-CE49-AD8E-2FA192228D3E}" type="datetimeFigureOut">
              <a:rPr lang="en-US" smtClean="0">
                <a:solidFill>
                  <a:prstClr val="black">
                    <a:tint val="75000"/>
                  </a:prstClr>
                </a:solidFill>
              </a:rPr>
              <a:pPr/>
              <a:t>10/9/2013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8E335AF-A40C-F944-87C1-D9E6F2D4FF52}"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0223671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68DA634-136B-CE49-AD8E-2FA192228D3E}" type="datetimeFigureOut">
              <a:rPr lang="en-US" smtClean="0">
                <a:solidFill>
                  <a:prstClr val="black">
                    <a:tint val="75000"/>
                  </a:prstClr>
                </a:solidFill>
              </a:rPr>
              <a:pPr/>
              <a:t>10/9/2013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8E335AF-A40C-F944-87C1-D9E6F2D4FF52}"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81727231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8" name="Rectangle 7"/>
          <p:cNvSpPr/>
          <p:nvPr userDrawn="1"/>
        </p:nvSpPr>
        <p:spPr>
          <a:xfrm>
            <a:off x="0" y="1600200"/>
            <a:ext cx="9144000" cy="3200400"/>
          </a:xfrm>
          <a:prstGeom prst="rect">
            <a:avLst/>
          </a:prstGeom>
          <a:solidFill>
            <a:srgbClr val="4E8A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2A061902-BB73-4D28-94D5-93A6FE502505}" type="datetimeFigureOut">
              <a:rPr lang="en-US" smtClean="0">
                <a:solidFill>
                  <a:prstClr val="black">
                    <a:tint val="75000"/>
                  </a:prstClr>
                </a:solidFill>
              </a:rPr>
              <a:pPr/>
              <a:t>10/9/2013</a:t>
            </a:fld>
            <a:r>
              <a:rPr lang="en-US" dirty="0" err="1" smtClean="0">
                <a:solidFill>
                  <a:prstClr val="black">
                    <a:tint val="75000"/>
                  </a:prstClr>
                </a:solidFill>
              </a:rPr>
              <a:t>ff</a:t>
            </a:r>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1B18B004-6575-4A5F-9BA9-F36D31E2DF71}" type="slidenum">
              <a:rPr lang="en-US" smtClean="0">
                <a:solidFill>
                  <a:prstClr val="black">
                    <a:tint val="75000"/>
                  </a:prstClr>
                </a:solidFill>
              </a:rPr>
              <a:pPr/>
              <a:t>‹#›</a:t>
            </a:fld>
            <a:endParaRPr lang="en-US">
              <a:solidFill>
                <a:prstClr val="black">
                  <a:tint val="75000"/>
                </a:prstClr>
              </a:solidFill>
            </a:endParaRPr>
          </a:p>
        </p:txBody>
      </p:sp>
      <p:pic>
        <p:nvPicPr>
          <p:cNvPr id="7" name="Picture 6" descr="RGBlogowithtagline.png"/>
          <p:cNvPicPr>
            <a:picLocks noChangeAspect="1"/>
          </p:cNvPicPr>
          <p:nvPr userDrawn="1"/>
        </p:nvPicPr>
        <p:blipFill>
          <a:blip r:embed="rId2" cstate="print"/>
          <a:stretch>
            <a:fillRect/>
          </a:stretch>
        </p:blipFill>
        <p:spPr>
          <a:xfrm>
            <a:off x="3570566" y="5257800"/>
            <a:ext cx="2144434" cy="1428750"/>
          </a:xfrm>
          <a:prstGeom prst="rect">
            <a:avLst/>
          </a:prstGeom>
        </p:spPr>
      </p:pic>
    </p:spTree>
    <p:extLst>
      <p:ext uri="{BB962C8B-B14F-4D97-AF65-F5344CB8AC3E}">
        <p14:creationId xmlns:p14="http://schemas.microsoft.com/office/powerpoint/2010/main" val="4100283191"/>
      </p:ext>
    </p:extLst>
  </p:cSld>
  <p:clrMapOvr>
    <a:masterClrMapping/>
  </p:clrMapOvr>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A061902-BB73-4D28-94D5-93A6FE502505}" type="datetimeFigureOut">
              <a:rPr lang="en-US" smtClean="0">
                <a:solidFill>
                  <a:prstClr val="black">
                    <a:tint val="75000"/>
                  </a:prstClr>
                </a:solidFill>
              </a:rPr>
              <a:pPr/>
              <a:t>10/9/2013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1B18B004-6575-4A5F-9BA9-F36D31E2DF71}"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652094270"/>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2A061902-BB73-4D28-94D5-93A6FE502505}" type="datetimeFigureOut">
              <a:rPr lang="en-US" smtClean="0">
                <a:solidFill>
                  <a:prstClr val="black">
                    <a:tint val="75000"/>
                  </a:prstClr>
                </a:solidFill>
              </a:rPr>
              <a:pPr/>
              <a:t>10/9/2013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1B18B004-6575-4A5F-9BA9-F36D31E2DF71}"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638972422"/>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2A061902-BB73-4D28-94D5-93A6FE502505}" type="datetimeFigureOut">
              <a:rPr lang="en-US" smtClean="0">
                <a:solidFill>
                  <a:prstClr val="black">
                    <a:tint val="75000"/>
                  </a:prstClr>
                </a:solidFill>
              </a:rPr>
              <a:pPr/>
              <a:t>10/9/2013</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1B18B004-6575-4A5F-9BA9-F36D31E2DF71}"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680344466"/>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2A061902-BB73-4D28-94D5-93A6FE502505}" type="datetimeFigureOut">
              <a:rPr lang="en-US" smtClean="0">
                <a:solidFill>
                  <a:prstClr val="black">
                    <a:tint val="75000"/>
                  </a:prstClr>
                </a:solidFill>
              </a:rPr>
              <a:pPr/>
              <a:t>10/9/2013</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1B18B004-6575-4A5F-9BA9-F36D31E2DF71}"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779078305"/>
      </p:ext>
    </p:extLst>
  </p:cSld>
  <p:clrMapOvr>
    <a:masterClrMapping/>
  </p:clrMapOvr>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1143000"/>
          </a:xfrm>
        </p:spPr>
        <p:txBody>
          <a:bodyPr/>
          <a:lstStyle>
            <a:lvl1pPr>
              <a:defRPr>
                <a:solidFill>
                  <a:schemeClr val="bg1">
                    <a:lumMod val="65000"/>
                  </a:schemeClr>
                </a:solidFill>
              </a:defRPr>
            </a:lvl1pPr>
          </a:lstStyle>
          <a:p>
            <a:r>
              <a:rPr lang="en-US" dirty="0" smtClean="0"/>
              <a:t>Click to edit Master title style</a:t>
            </a:r>
            <a:endParaRPr lang="en-US" dirty="0"/>
          </a:p>
        </p:txBody>
      </p:sp>
      <p:sp>
        <p:nvSpPr>
          <p:cNvPr id="3" name="Date Placeholder 2"/>
          <p:cNvSpPr>
            <a:spLocks noGrp="1"/>
          </p:cNvSpPr>
          <p:nvPr>
            <p:ph type="dt" sz="half" idx="10"/>
          </p:nvPr>
        </p:nvSpPr>
        <p:spPr/>
        <p:txBody>
          <a:bodyPr/>
          <a:lstStyle/>
          <a:p>
            <a:fld id="{2A061902-BB73-4D28-94D5-93A6FE502505}" type="datetimeFigureOut">
              <a:rPr lang="en-US" smtClean="0">
                <a:solidFill>
                  <a:prstClr val="black">
                    <a:tint val="75000"/>
                  </a:prstClr>
                </a:solidFill>
              </a:rPr>
              <a:pPr/>
              <a:t>10/9/2013</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cxnSp>
        <p:nvCxnSpPr>
          <p:cNvPr id="14" name="Straight Connector 13"/>
          <p:cNvCxnSpPr/>
          <p:nvPr userDrawn="1"/>
        </p:nvCxnSpPr>
        <p:spPr>
          <a:xfrm>
            <a:off x="0" y="6705600"/>
            <a:ext cx="7543800" cy="0"/>
          </a:xfrm>
          <a:prstGeom prst="line">
            <a:avLst/>
          </a:prstGeom>
          <a:ln w="31750"/>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userDrawn="1"/>
        </p:nvCxnSpPr>
        <p:spPr>
          <a:xfrm>
            <a:off x="8991600" y="6696075"/>
            <a:ext cx="609600" cy="9525"/>
          </a:xfrm>
          <a:prstGeom prst="line">
            <a:avLst/>
          </a:prstGeom>
          <a:ln w="31750"/>
        </p:spPr>
        <p:style>
          <a:lnRef idx="1">
            <a:schemeClr val="accent1"/>
          </a:lnRef>
          <a:fillRef idx="0">
            <a:schemeClr val="accent1"/>
          </a:fillRef>
          <a:effectRef idx="0">
            <a:schemeClr val="accent1"/>
          </a:effectRef>
          <a:fontRef idx="minor">
            <a:schemeClr val="tx1"/>
          </a:fontRef>
        </p:style>
      </p:cxnSp>
      <p:sp>
        <p:nvSpPr>
          <p:cNvPr id="19" name="TextBox 18"/>
          <p:cNvSpPr txBox="1"/>
          <p:nvPr userDrawn="1"/>
        </p:nvSpPr>
        <p:spPr>
          <a:xfrm>
            <a:off x="7589662" y="6649483"/>
            <a:ext cx="1554338" cy="215444"/>
          </a:xfrm>
          <a:prstGeom prst="rect">
            <a:avLst/>
          </a:prstGeom>
          <a:noFill/>
        </p:spPr>
        <p:txBody>
          <a:bodyPr wrap="square" spcCol="731520" rtlCol="0">
            <a:spAutoFit/>
          </a:bodyPr>
          <a:lstStyle/>
          <a:p>
            <a:r>
              <a:rPr lang="en-US" sz="800" b="1" spc="60" dirty="0">
                <a:solidFill>
                  <a:prstClr val="white">
                    <a:lumMod val="50000"/>
                  </a:prstClr>
                </a:solidFill>
                <a:latin typeface="Arial Narrow" pitchFamily="34" charset="0"/>
                <a:cs typeface="Arial" pitchFamily="34" charset="0"/>
              </a:rPr>
              <a:t>Industry Data &amp; Analysis</a:t>
            </a:r>
            <a:endParaRPr lang="en-US" sz="800" b="1" spc="60" dirty="0">
              <a:solidFill>
                <a:prstClr val="white">
                  <a:lumMod val="50000"/>
                </a:prstClr>
              </a:solidFill>
              <a:latin typeface="Arial Narrow" pitchFamily="34" charset="0"/>
              <a:cs typeface="Arial" pitchFamily="34" charset="0"/>
            </a:endParaRPr>
          </a:p>
        </p:txBody>
      </p:sp>
      <p:pic>
        <p:nvPicPr>
          <p:cNvPr id="20" name="Picture 19" descr="RGBlogowithtagline.png"/>
          <p:cNvPicPr>
            <a:picLocks noChangeAspect="1"/>
          </p:cNvPicPr>
          <p:nvPr userDrawn="1"/>
        </p:nvPicPr>
        <p:blipFill rotWithShape="1">
          <a:blip r:embed="rId2" cstate="print"/>
          <a:srcRect t="1" b="11828"/>
          <a:stretch/>
        </p:blipFill>
        <p:spPr>
          <a:xfrm>
            <a:off x="7773713" y="6212609"/>
            <a:ext cx="996213" cy="520700"/>
          </a:xfrm>
          <a:prstGeom prst="rect">
            <a:avLst/>
          </a:prstGeom>
        </p:spPr>
      </p:pic>
    </p:spTree>
    <p:extLst>
      <p:ext uri="{BB962C8B-B14F-4D97-AF65-F5344CB8AC3E}">
        <p14:creationId xmlns:p14="http://schemas.microsoft.com/office/powerpoint/2010/main" val="2498702563"/>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4"/>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2"/>
          <p:cNvSpPr>
            <a:spLocks noGrp="1" noChangeArrowheads="1"/>
          </p:cNvSpPr>
          <p:nvPr>
            <p:ph type="dt" sz="half" idx="10"/>
          </p:nvPr>
        </p:nvSpPr>
        <p:spPr/>
        <p:txBody>
          <a:bodyPr/>
          <a:lstStyle>
            <a:lvl1pPr>
              <a:defRPr/>
            </a:lvl1pPr>
          </a:lstStyle>
          <a:p>
            <a:pPr>
              <a:defRPr/>
            </a:pPr>
            <a:endParaRPr lang="en-US">
              <a:solidFill>
                <a:srgbClr val="FFFFFF"/>
              </a:solidFill>
            </a:endParaRPr>
          </a:p>
        </p:txBody>
      </p:sp>
      <p:sp>
        <p:nvSpPr>
          <p:cNvPr id="5" name="Rectangle 3"/>
          <p:cNvSpPr>
            <a:spLocks noGrp="1" noChangeArrowheads="1"/>
          </p:cNvSpPr>
          <p:nvPr>
            <p:ph type="sldNum" sz="quarter" idx="11"/>
          </p:nvPr>
        </p:nvSpPr>
        <p:spPr/>
        <p:txBody>
          <a:bodyPr/>
          <a:lstStyle>
            <a:lvl1pPr>
              <a:defRPr/>
            </a:lvl1pPr>
          </a:lstStyle>
          <a:p>
            <a:pPr>
              <a:defRPr/>
            </a:pPr>
            <a:fld id="{61ED44F1-3B53-43C4-9120-951BB970BBF5}" type="slidenum">
              <a:rPr lang="en-US">
                <a:solidFill>
                  <a:srgbClr val="FFFFFF"/>
                </a:solidFill>
              </a:rPr>
              <a:pPr>
                <a:defRPr/>
              </a:pPr>
              <a:t>‹#›</a:t>
            </a:fld>
            <a:endParaRPr lang="en-US">
              <a:solidFill>
                <a:srgbClr val="FFFFFF"/>
              </a:solidFill>
            </a:endParaRPr>
          </a:p>
        </p:txBody>
      </p:sp>
      <p:sp>
        <p:nvSpPr>
          <p:cNvPr id="6" name="Rectangle 14"/>
          <p:cNvSpPr>
            <a:spLocks noGrp="1" noChangeArrowheads="1"/>
          </p:cNvSpPr>
          <p:nvPr>
            <p:ph type="ftr" sz="quarter" idx="12"/>
          </p:nvPr>
        </p:nvSpPr>
        <p:spPr/>
        <p:txBody>
          <a:bodyPr/>
          <a:lstStyle>
            <a:lvl1pPr>
              <a:defRPr/>
            </a:lvl1pPr>
          </a:lstStyle>
          <a:p>
            <a:pPr>
              <a:defRPr/>
            </a:pPr>
            <a:endParaRPr lang="en-US">
              <a:solidFill>
                <a:srgbClr val="FFFFFF"/>
              </a:solidFill>
            </a:endParaRPr>
          </a:p>
        </p:txBody>
      </p:sp>
    </p:spTree>
    <p:extLst>
      <p:ext uri="{BB962C8B-B14F-4D97-AF65-F5344CB8AC3E}">
        <p14:creationId xmlns:p14="http://schemas.microsoft.com/office/powerpoint/2010/main" val="25414698"/>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A061902-BB73-4D28-94D5-93A6FE502505}" type="datetimeFigureOut">
              <a:rPr lang="en-US" smtClean="0">
                <a:solidFill>
                  <a:prstClr val="black">
                    <a:tint val="75000"/>
                  </a:prstClr>
                </a:solidFill>
              </a:rPr>
              <a:pPr/>
              <a:t>10/9/2013</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1B18B004-6575-4A5F-9BA9-F36D31E2DF71}"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897542582"/>
      </p:ext>
    </p:extLst>
  </p:cSld>
  <p:clrMapOvr>
    <a:masterClrMapping/>
  </p:clrMapOvr>
  <p:timing>
    <p:tnLst>
      <p:par>
        <p:cTn id="1" dur="indefinite" restart="never" nodeType="tmRoot"/>
      </p:par>
    </p:tn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A061902-BB73-4D28-94D5-93A6FE502505}" type="datetimeFigureOut">
              <a:rPr lang="en-US" smtClean="0">
                <a:solidFill>
                  <a:prstClr val="black">
                    <a:tint val="75000"/>
                  </a:prstClr>
                </a:solidFill>
              </a:rPr>
              <a:pPr/>
              <a:t>10/9/2013</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1B18B004-6575-4A5F-9BA9-F36D31E2DF71}"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699345994"/>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A061902-BB73-4D28-94D5-93A6FE502505}" type="datetimeFigureOut">
              <a:rPr lang="en-US" smtClean="0">
                <a:solidFill>
                  <a:prstClr val="black">
                    <a:tint val="75000"/>
                  </a:prstClr>
                </a:solidFill>
              </a:rPr>
              <a:pPr/>
              <a:t>10/9/2013</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1B18B004-6575-4A5F-9BA9-F36D31E2DF71}"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6646567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A061902-BB73-4D28-94D5-93A6FE502505}" type="datetimeFigureOut">
              <a:rPr lang="en-US" smtClean="0">
                <a:solidFill>
                  <a:prstClr val="black">
                    <a:tint val="75000"/>
                  </a:prstClr>
                </a:solidFill>
              </a:rPr>
              <a:pPr/>
              <a:t>10/9/2013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1B18B004-6575-4A5F-9BA9-F36D31E2DF71}"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646981682"/>
      </p:ext>
    </p:extLst>
  </p:cSld>
  <p:clrMapOvr>
    <a:masterClrMapping/>
  </p:clrMapOvr>
  <p:timing>
    <p:tnLst>
      <p:par>
        <p:cTn id="1" dur="indefinite" restart="never" nodeType="tmRoot"/>
      </p:par>
    </p:tn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A061902-BB73-4D28-94D5-93A6FE502505}" type="datetimeFigureOut">
              <a:rPr lang="en-US" smtClean="0">
                <a:solidFill>
                  <a:prstClr val="black">
                    <a:tint val="75000"/>
                  </a:prstClr>
                </a:solidFill>
              </a:rPr>
              <a:pPr/>
              <a:t>10/9/2013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1B18B004-6575-4A5F-9BA9-F36D31E2DF71}"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207455120"/>
      </p:ext>
    </p:extLst>
  </p:cSld>
  <p:clrMapOvr>
    <a:masterClrMapping/>
  </p:clrMapOvr>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9" name="Title 1"/>
          <p:cNvSpPr>
            <a:spLocks noGrp="1"/>
          </p:cNvSpPr>
          <p:nvPr>
            <p:ph type="title"/>
          </p:nvPr>
        </p:nvSpPr>
        <p:spPr>
          <a:xfrm>
            <a:off x="324050" y="1143000"/>
            <a:ext cx="8534401" cy="533400"/>
          </a:xfrm>
        </p:spPr>
        <p:txBody>
          <a:bodyPr/>
          <a:lstStyle>
            <a:lvl1pPr>
              <a:defRPr sz="3400"/>
            </a:lvl1pPr>
          </a:lstStyle>
          <a:p>
            <a:r>
              <a:rPr lang="en-US" dirty="0" smtClean="0"/>
              <a:t>Click to edit Master title style</a:t>
            </a:r>
            <a:endParaRPr lang="en-US" dirty="0"/>
          </a:p>
        </p:txBody>
      </p:sp>
      <p:sp>
        <p:nvSpPr>
          <p:cNvPr id="10" name="Content Placeholder 2"/>
          <p:cNvSpPr>
            <a:spLocks noGrp="1"/>
          </p:cNvSpPr>
          <p:nvPr>
            <p:ph idx="1"/>
          </p:nvPr>
        </p:nvSpPr>
        <p:spPr>
          <a:xfrm>
            <a:off x="304800" y="1905000"/>
            <a:ext cx="8553651" cy="4343400"/>
          </a:xfrm>
        </p:spPr>
        <p:txBody>
          <a:bodyPr/>
          <a:lstStyle>
            <a:lvl1pPr>
              <a:defRPr sz="2600"/>
            </a:lvl1pPr>
            <a:lvl2pPr>
              <a:defRPr sz="2200"/>
            </a:lvl2pPr>
            <a:lvl5pPr>
              <a:defRPr sz="1200">
                <a:latin typeface="HelveticaNeueLT Std Med Cn"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Rectangle 6"/>
          <p:cNvSpPr>
            <a:spLocks noGrp="1" noChangeArrowheads="1"/>
          </p:cNvSpPr>
          <p:nvPr>
            <p:ph type="sldNum" sz="quarter" idx="10"/>
          </p:nvPr>
        </p:nvSpPr>
        <p:spPr>
          <a:xfrm>
            <a:off x="8382000" y="6324600"/>
            <a:ext cx="457200" cy="304800"/>
          </a:xfrm>
        </p:spPr>
        <p:txBody>
          <a:bodyPr/>
          <a:lstStyle>
            <a:lvl1pPr>
              <a:defRPr/>
            </a:lvl1pPr>
          </a:lstStyle>
          <a:p>
            <a:fld id="{C54FFC11-A14A-0347-9042-E95D32C692FC}"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2355405145"/>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3400"/>
            </a:lvl1pPr>
          </a:lstStyle>
          <a:p>
            <a:r>
              <a:rPr lang="en-US" dirty="0" smtClean="0"/>
              <a:t>Click to edit Master title style</a:t>
            </a:r>
            <a:endParaRPr lang="en-US" dirty="0"/>
          </a:p>
        </p:txBody>
      </p:sp>
      <p:sp>
        <p:nvSpPr>
          <p:cNvPr id="3" name="Content Placeholder 2"/>
          <p:cNvSpPr>
            <a:spLocks noGrp="1"/>
          </p:cNvSpPr>
          <p:nvPr>
            <p:ph idx="1"/>
          </p:nvPr>
        </p:nvSpPr>
        <p:spPr/>
        <p:txBody>
          <a:bodyPr/>
          <a:lstStyle>
            <a:lvl1pPr>
              <a:defRPr sz="2600"/>
            </a:lvl1pPr>
            <a:lvl2pPr>
              <a:defRPr sz="2200"/>
            </a:lvl2pPr>
            <a:lvl5pPr>
              <a:defRPr sz="1200">
                <a:latin typeface="HelveticaNeueLT Std Med Cn"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fld id="{E5D583A1-25EA-E34B-9293-89653CEC4CD8}"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2855273152"/>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fld id="{8DA4780C-A7FA-7B4F-ACAB-6AF8A1333341}"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597080123"/>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304800" y="2057400"/>
            <a:ext cx="4191000" cy="43434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2057400"/>
            <a:ext cx="4191000" cy="43434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fld id="{2D4D1150-9870-F541-86F4-4C1E2A1D89CC}"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1242228648"/>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400">
                <a:latin typeface="HelveticaNeueLT Std Med Cn" pitchFamily="34" charset="0"/>
              </a:defRPr>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8"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9" name="Rectangle 6"/>
          <p:cNvSpPr>
            <a:spLocks noGrp="1" noChangeArrowheads="1"/>
          </p:cNvSpPr>
          <p:nvPr>
            <p:ph type="sldNum" sz="quarter" idx="12"/>
          </p:nvPr>
        </p:nvSpPr>
        <p:spPr>
          <a:ln/>
        </p:spPr>
        <p:txBody>
          <a:bodyPr/>
          <a:lstStyle>
            <a:lvl1pPr>
              <a:defRPr/>
            </a:lvl1pPr>
          </a:lstStyle>
          <a:p>
            <a:fld id="{960CC056-D393-5B4D-AD67-E545EDE99EB7}"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259109012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1"/>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1"/>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2"/>
          <p:cNvSpPr>
            <a:spLocks noGrp="1" noChangeArrowheads="1"/>
          </p:cNvSpPr>
          <p:nvPr>
            <p:ph type="dt" sz="half" idx="10"/>
          </p:nvPr>
        </p:nvSpPr>
        <p:spPr/>
        <p:txBody>
          <a:bodyPr/>
          <a:lstStyle>
            <a:lvl1pPr>
              <a:defRPr/>
            </a:lvl1pPr>
          </a:lstStyle>
          <a:p>
            <a:pPr>
              <a:defRPr/>
            </a:pPr>
            <a:endParaRPr lang="en-US">
              <a:solidFill>
                <a:srgbClr val="FFFFFF"/>
              </a:solidFill>
            </a:endParaRPr>
          </a:p>
        </p:txBody>
      </p:sp>
      <p:sp>
        <p:nvSpPr>
          <p:cNvPr id="6" name="Rectangle 3"/>
          <p:cNvSpPr>
            <a:spLocks noGrp="1" noChangeArrowheads="1"/>
          </p:cNvSpPr>
          <p:nvPr>
            <p:ph type="sldNum" sz="quarter" idx="11"/>
          </p:nvPr>
        </p:nvSpPr>
        <p:spPr/>
        <p:txBody>
          <a:bodyPr/>
          <a:lstStyle>
            <a:lvl1pPr>
              <a:defRPr/>
            </a:lvl1pPr>
          </a:lstStyle>
          <a:p>
            <a:pPr>
              <a:defRPr/>
            </a:pPr>
            <a:fld id="{4984D704-5319-4DDD-A589-C9C159EEF014}" type="slidenum">
              <a:rPr lang="en-US">
                <a:solidFill>
                  <a:srgbClr val="FFFFFF"/>
                </a:solidFill>
              </a:rPr>
              <a:pPr>
                <a:defRPr/>
              </a:pPr>
              <a:t>‹#›</a:t>
            </a:fld>
            <a:endParaRPr lang="en-US">
              <a:solidFill>
                <a:srgbClr val="FFFFFF"/>
              </a:solidFill>
            </a:endParaRPr>
          </a:p>
        </p:txBody>
      </p:sp>
      <p:sp>
        <p:nvSpPr>
          <p:cNvPr id="7" name="Rectangle 14"/>
          <p:cNvSpPr>
            <a:spLocks noGrp="1" noChangeArrowheads="1"/>
          </p:cNvSpPr>
          <p:nvPr>
            <p:ph type="ftr" sz="quarter" idx="12"/>
          </p:nvPr>
        </p:nvSpPr>
        <p:spPr/>
        <p:txBody>
          <a:bodyPr/>
          <a:lstStyle>
            <a:lvl1pPr>
              <a:defRPr/>
            </a:lvl1pPr>
          </a:lstStyle>
          <a:p>
            <a:pPr>
              <a:defRPr/>
            </a:pPr>
            <a:endParaRPr lang="en-US">
              <a:solidFill>
                <a:srgbClr val="FFFFFF"/>
              </a:solidFill>
            </a:endParaRPr>
          </a:p>
        </p:txBody>
      </p:sp>
    </p:spTree>
    <p:extLst>
      <p:ext uri="{BB962C8B-B14F-4D97-AF65-F5344CB8AC3E}">
        <p14:creationId xmlns:p14="http://schemas.microsoft.com/office/powerpoint/2010/main" val="1751754815"/>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5" name="Rectangle 6"/>
          <p:cNvSpPr>
            <a:spLocks noGrp="1" noChangeArrowheads="1"/>
          </p:cNvSpPr>
          <p:nvPr>
            <p:ph type="sldNum" sz="quarter" idx="12"/>
          </p:nvPr>
        </p:nvSpPr>
        <p:spPr>
          <a:ln/>
        </p:spPr>
        <p:txBody>
          <a:bodyPr/>
          <a:lstStyle>
            <a:lvl1pPr>
              <a:defRPr/>
            </a:lvl1pPr>
          </a:lstStyle>
          <a:p>
            <a:fld id="{9FA8BF70-874F-3B45-A1A6-123CE684361A}"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2103409360"/>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3"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4" name="Rectangle 6"/>
          <p:cNvSpPr>
            <a:spLocks noGrp="1" noChangeArrowheads="1"/>
          </p:cNvSpPr>
          <p:nvPr>
            <p:ph type="sldNum" sz="quarter" idx="12"/>
          </p:nvPr>
        </p:nvSpPr>
        <p:spPr>
          <a:ln/>
        </p:spPr>
        <p:txBody>
          <a:bodyPr/>
          <a:lstStyle>
            <a:lvl1pPr>
              <a:defRPr/>
            </a:lvl1pPr>
          </a:lstStyle>
          <a:p>
            <a:fld id="{A4C43693-13F1-6747-B932-900C12DC6DD5}"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1296645784"/>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fld id="{5F6563E8-4249-4C43-AFC5-0B518F6571D3}"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2971055854"/>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fld id="{F86ABA1B-718B-A74E-85A9-7E0634B40D62}"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2676405061"/>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fld id="{4E8B664A-952E-624B-A7A1-F8F949E03480}"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4058944819"/>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05600" y="1371600"/>
            <a:ext cx="2133600" cy="50292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304800" y="1371600"/>
            <a:ext cx="6248400" cy="50292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fld id="{D36A5590-3B05-794F-BB3F-04A0B28A8D64}"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302402572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1"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1"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6"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6"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2"/>
          <p:cNvSpPr>
            <a:spLocks noGrp="1" noChangeArrowheads="1"/>
          </p:cNvSpPr>
          <p:nvPr>
            <p:ph type="dt" sz="half" idx="10"/>
          </p:nvPr>
        </p:nvSpPr>
        <p:spPr/>
        <p:txBody>
          <a:bodyPr/>
          <a:lstStyle>
            <a:lvl1pPr>
              <a:defRPr/>
            </a:lvl1pPr>
          </a:lstStyle>
          <a:p>
            <a:pPr>
              <a:defRPr/>
            </a:pPr>
            <a:endParaRPr lang="en-US">
              <a:solidFill>
                <a:srgbClr val="FFFFFF"/>
              </a:solidFill>
            </a:endParaRPr>
          </a:p>
        </p:txBody>
      </p:sp>
      <p:sp>
        <p:nvSpPr>
          <p:cNvPr id="8" name="Rectangle 3"/>
          <p:cNvSpPr>
            <a:spLocks noGrp="1" noChangeArrowheads="1"/>
          </p:cNvSpPr>
          <p:nvPr>
            <p:ph type="sldNum" sz="quarter" idx="11"/>
          </p:nvPr>
        </p:nvSpPr>
        <p:spPr/>
        <p:txBody>
          <a:bodyPr/>
          <a:lstStyle>
            <a:lvl1pPr>
              <a:defRPr/>
            </a:lvl1pPr>
          </a:lstStyle>
          <a:p>
            <a:pPr>
              <a:defRPr/>
            </a:pPr>
            <a:fld id="{A1C57173-A177-4D78-B0F5-189E09D2F8F8}" type="slidenum">
              <a:rPr lang="en-US">
                <a:solidFill>
                  <a:srgbClr val="FFFFFF"/>
                </a:solidFill>
              </a:rPr>
              <a:pPr>
                <a:defRPr/>
              </a:pPr>
              <a:t>‹#›</a:t>
            </a:fld>
            <a:endParaRPr lang="en-US">
              <a:solidFill>
                <a:srgbClr val="FFFFFF"/>
              </a:solidFill>
            </a:endParaRPr>
          </a:p>
        </p:txBody>
      </p:sp>
      <p:sp>
        <p:nvSpPr>
          <p:cNvPr id="9" name="Rectangle 14"/>
          <p:cNvSpPr>
            <a:spLocks noGrp="1" noChangeArrowheads="1"/>
          </p:cNvSpPr>
          <p:nvPr>
            <p:ph type="ftr" sz="quarter" idx="12"/>
          </p:nvPr>
        </p:nvSpPr>
        <p:spPr/>
        <p:txBody>
          <a:bodyPr/>
          <a:lstStyle>
            <a:lvl1pPr>
              <a:defRPr/>
            </a:lvl1pPr>
          </a:lstStyle>
          <a:p>
            <a:pPr>
              <a:defRPr/>
            </a:pPr>
            <a:endParaRPr lang="en-US">
              <a:solidFill>
                <a:srgbClr val="FFFFFF"/>
              </a:solidFill>
            </a:endParaRPr>
          </a:p>
        </p:txBody>
      </p:sp>
    </p:spTree>
    <p:extLst>
      <p:ext uri="{BB962C8B-B14F-4D97-AF65-F5344CB8AC3E}">
        <p14:creationId xmlns:p14="http://schemas.microsoft.com/office/powerpoint/2010/main" val="147100300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2"/>
          <p:cNvSpPr>
            <a:spLocks noGrp="1" noChangeArrowheads="1"/>
          </p:cNvSpPr>
          <p:nvPr>
            <p:ph type="dt" sz="half" idx="10"/>
          </p:nvPr>
        </p:nvSpPr>
        <p:spPr/>
        <p:txBody>
          <a:bodyPr/>
          <a:lstStyle>
            <a:lvl1pPr>
              <a:defRPr/>
            </a:lvl1pPr>
          </a:lstStyle>
          <a:p>
            <a:pPr>
              <a:defRPr/>
            </a:pPr>
            <a:endParaRPr lang="en-US">
              <a:solidFill>
                <a:srgbClr val="FFFFFF"/>
              </a:solidFill>
            </a:endParaRPr>
          </a:p>
        </p:txBody>
      </p:sp>
      <p:sp>
        <p:nvSpPr>
          <p:cNvPr id="4" name="Rectangle 3"/>
          <p:cNvSpPr>
            <a:spLocks noGrp="1" noChangeArrowheads="1"/>
          </p:cNvSpPr>
          <p:nvPr>
            <p:ph type="sldNum" sz="quarter" idx="11"/>
          </p:nvPr>
        </p:nvSpPr>
        <p:spPr/>
        <p:txBody>
          <a:bodyPr/>
          <a:lstStyle>
            <a:lvl1pPr>
              <a:defRPr/>
            </a:lvl1pPr>
          </a:lstStyle>
          <a:p>
            <a:pPr>
              <a:defRPr/>
            </a:pPr>
            <a:fld id="{EB39F58E-1D90-4B5A-90C3-77B62E67F959}" type="slidenum">
              <a:rPr lang="en-US">
                <a:solidFill>
                  <a:srgbClr val="FFFFFF"/>
                </a:solidFill>
              </a:rPr>
              <a:pPr>
                <a:defRPr/>
              </a:pPr>
              <a:t>‹#›</a:t>
            </a:fld>
            <a:endParaRPr lang="en-US">
              <a:solidFill>
                <a:srgbClr val="FFFFFF"/>
              </a:solidFill>
            </a:endParaRPr>
          </a:p>
        </p:txBody>
      </p:sp>
      <p:sp>
        <p:nvSpPr>
          <p:cNvPr id="5" name="Rectangle 14"/>
          <p:cNvSpPr>
            <a:spLocks noGrp="1" noChangeArrowheads="1"/>
          </p:cNvSpPr>
          <p:nvPr>
            <p:ph type="ftr" sz="quarter" idx="12"/>
          </p:nvPr>
        </p:nvSpPr>
        <p:spPr/>
        <p:txBody>
          <a:bodyPr/>
          <a:lstStyle>
            <a:lvl1pPr>
              <a:defRPr/>
            </a:lvl1pPr>
          </a:lstStyle>
          <a:p>
            <a:pPr>
              <a:defRPr/>
            </a:pPr>
            <a:endParaRPr lang="en-US">
              <a:solidFill>
                <a:srgbClr val="FFFFFF"/>
              </a:solidFill>
            </a:endParaRPr>
          </a:p>
        </p:txBody>
      </p:sp>
    </p:spTree>
    <p:extLst>
      <p:ext uri="{BB962C8B-B14F-4D97-AF65-F5344CB8AC3E}">
        <p14:creationId xmlns:p14="http://schemas.microsoft.com/office/powerpoint/2010/main" val="304679598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Rectangle 2"/>
          <p:cNvSpPr>
            <a:spLocks noGrp="1" noChangeArrowheads="1"/>
          </p:cNvSpPr>
          <p:nvPr>
            <p:ph type="dt" sz="half" idx="10"/>
          </p:nvPr>
        </p:nvSpPr>
        <p:spPr/>
        <p:txBody>
          <a:bodyPr/>
          <a:lstStyle>
            <a:lvl1pPr>
              <a:defRPr/>
            </a:lvl1pPr>
          </a:lstStyle>
          <a:p>
            <a:pPr>
              <a:defRPr/>
            </a:pPr>
            <a:endParaRPr lang="en-US">
              <a:solidFill>
                <a:srgbClr val="FFFFFF"/>
              </a:solidFill>
            </a:endParaRPr>
          </a:p>
        </p:txBody>
      </p:sp>
      <p:sp>
        <p:nvSpPr>
          <p:cNvPr id="3" name="Rectangle 3"/>
          <p:cNvSpPr>
            <a:spLocks noGrp="1" noChangeArrowheads="1"/>
          </p:cNvSpPr>
          <p:nvPr>
            <p:ph type="sldNum" sz="quarter" idx="11"/>
          </p:nvPr>
        </p:nvSpPr>
        <p:spPr/>
        <p:txBody>
          <a:bodyPr/>
          <a:lstStyle>
            <a:lvl1pPr>
              <a:defRPr/>
            </a:lvl1pPr>
          </a:lstStyle>
          <a:p>
            <a:pPr>
              <a:defRPr/>
            </a:pPr>
            <a:fld id="{DEB608D7-6059-4731-A2E9-47176DFCAD11}" type="slidenum">
              <a:rPr lang="en-US">
                <a:solidFill>
                  <a:srgbClr val="FFFFFF"/>
                </a:solidFill>
              </a:rPr>
              <a:pPr>
                <a:defRPr/>
              </a:pPr>
              <a:t>‹#›</a:t>
            </a:fld>
            <a:endParaRPr lang="en-US">
              <a:solidFill>
                <a:srgbClr val="FFFFFF"/>
              </a:solidFill>
            </a:endParaRPr>
          </a:p>
        </p:txBody>
      </p:sp>
      <p:sp>
        <p:nvSpPr>
          <p:cNvPr id="4" name="Rectangle 14"/>
          <p:cNvSpPr>
            <a:spLocks noGrp="1" noChangeArrowheads="1"/>
          </p:cNvSpPr>
          <p:nvPr>
            <p:ph type="ftr" sz="quarter" idx="12"/>
          </p:nvPr>
        </p:nvSpPr>
        <p:spPr/>
        <p:txBody>
          <a:bodyPr/>
          <a:lstStyle>
            <a:lvl1pPr>
              <a:defRPr/>
            </a:lvl1pPr>
          </a:lstStyle>
          <a:p>
            <a:pPr>
              <a:defRPr/>
            </a:pPr>
            <a:endParaRPr lang="en-US">
              <a:solidFill>
                <a:srgbClr val="FFFFFF"/>
              </a:solidFill>
            </a:endParaRPr>
          </a:p>
        </p:txBody>
      </p:sp>
    </p:spTree>
    <p:extLst>
      <p:ext uri="{BB962C8B-B14F-4D97-AF65-F5344CB8AC3E}">
        <p14:creationId xmlns:p14="http://schemas.microsoft.com/office/powerpoint/2010/main" val="215802437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1"/>
            <a:ext cx="5111751"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1" y="1435101"/>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2"/>
          <p:cNvSpPr>
            <a:spLocks noGrp="1" noChangeArrowheads="1"/>
          </p:cNvSpPr>
          <p:nvPr>
            <p:ph type="dt" sz="half" idx="10"/>
          </p:nvPr>
        </p:nvSpPr>
        <p:spPr/>
        <p:txBody>
          <a:bodyPr/>
          <a:lstStyle>
            <a:lvl1pPr>
              <a:defRPr/>
            </a:lvl1pPr>
          </a:lstStyle>
          <a:p>
            <a:pPr>
              <a:defRPr/>
            </a:pPr>
            <a:endParaRPr lang="en-US">
              <a:solidFill>
                <a:srgbClr val="FFFFFF"/>
              </a:solidFill>
            </a:endParaRPr>
          </a:p>
        </p:txBody>
      </p:sp>
      <p:sp>
        <p:nvSpPr>
          <p:cNvPr id="6" name="Rectangle 3"/>
          <p:cNvSpPr>
            <a:spLocks noGrp="1" noChangeArrowheads="1"/>
          </p:cNvSpPr>
          <p:nvPr>
            <p:ph type="sldNum" sz="quarter" idx="11"/>
          </p:nvPr>
        </p:nvSpPr>
        <p:spPr/>
        <p:txBody>
          <a:bodyPr/>
          <a:lstStyle>
            <a:lvl1pPr>
              <a:defRPr/>
            </a:lvl1pPr>
          </a:lstStyle>
          <a:p>
            <a:pPr>
              <a:defRPr/>
            </a:pPr>
            <a:fld id="{0A1CEFD4-7E33-4D10-B20C-B361DCD80484}" type="slidenum">
              <a:rPr lang="en-US">
                <a:solidFill>
                  <a:srgbClr val="FFFFFF"/>
                </a:solidFill>
              </a:rPr>
              <a:pPr>
                <a:defRPr/>
              </a:pPr>
              <a:t>‹#›</a:t>
            </a:fld>
            <a:endParaRPr lang="en-US">
              <a:solidFill>
                <a:srgbClr val="FFFFFF"/>
              </a:solidFill>
            </a:endParaRPr>
          </a:p>
        </p:txBody>
      </p:sp>
      <p:sp>
        <p:nvSpPr>
          <p:cNvPr id="7" name="Rectangle 14"/>
          <p:cNvSpPr>
            <a:spLocks noGrp="1" noChangeArrowheads="1"/>
          </p:cNvSpPr>
          <p:nvPr>
            <p:ph type="ftr" sz="quarter" idx="12"/>
          </p:nvPr>
        </p:nvSpPr>
        <p:spPr/>
        <p:txBody>
          <a:bodyPr/>
          <a:lstStyle>
            <a:lvl1pPr>
              <a:defRPr/>
            </a:lvl1pPr>
          </a:lstStyle>
          <a:p>
            <a:pPr>
              <a:defRPr/>
            </a:pPr>
            <a:endParaRPr lang="en-US">
              <a:solidFill>
                <a:srgbClr val="FFFFFF"/>
              </a:solidFill>
            </a:endParaRPr>
          </a:p>
        </p:txBody>
      </p:sp>
    </p:spTree>
    <p:extLst>
      <p:ext uri="{BB962C8B-B14F-4D97-AF65-F5344CB8AC3E}">
        <p14:creationId xmlns:p14="http://schemas.microsoft.com/office/powerpoint/2010/main" val="135678122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1"/>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9"/>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2"/>
          <p:cNvSpPr>
            <a:spLocks noGrp="1" noChangeArrowheads="1"/>
          </p:cNvSpPr>
          <p:nvPr>
            <p:ph type="dt" sz="half" idx="10"/>
          </p:nvPr>
        </p:nvSpPr>
        <p:spPr/>
        <p:txBody>
          <a:bodyPr/>
          <a:lstStyle>
            <a:lvl1pPr>
              <a:defRPr/>
            </a:lvl1pPr>
          </a:lstStyle>
          <a:p>
            <a:pPr>
              <a:defRPr/>
            </a:pPr>
            <a:endParaRPr lang="en-US">
              <a:solidFill>
                <a:srgbClr val="FFFFFF"/>
              </a:solidFill>
            </a:endParaRPr>
          </a:p>
        </p:txBody>
      </p:sp>
      <p:sp>
        <p:nvSpPr>
          <p:cNvPr id="6" name="Rectangle 3"/>
          <p:cNvSpPr>
            <a:spLocks noGrp="1" noChangeArrowheads="1"/>
          </p:cNvSpPr>
          <p:nvPr>
            <p:ph type="sldNum" sz="quarter" idx="11"/>
          </p:nvPr>
        </p:nvSpPr>
        <p:spPr/>
        <p:txBody>
          <a:bodyPr/>
          <a:lstStyle>
            <a:lvl1pPr>
              <a:defRPr/>
            </a:lvl1pPr>
          </a:lstStyle>
          <a:p>
            <a:pPr>
              <a:defRPr/>
            </a:pPr>
            <a:fld id="{80CA96B1-58CC-4085-8265-D7AAFE8BD7E2}" type="slidenum">
              <a:rPr lang="en-US">
                <a:solidFill>
                  <a:srgbClr val="FFFFFF"/>
                </a:solidFill>
              </a:rPr>
              <a:pPr>
                <a:defRPr/>
              </a:pPr>
              <a:t>‹#›</a:t>
            </a:fld>
            <a:endParaRPr lang="en-US">
              <a:solidFill>
                <a:srgbClr val="FFFFFF"/>
              </a:solidFill>
            </a:endParaRPr>
          </a:p>
        </p:txBody>
      </p:sp>
      <p:sp>
        <p:nvSpPr>
          <p:cNvPr id="7" name="Rectangle 14"/>
          <p:cNvSpPr>
            <a:spLocks noGrp="1" noChangeArrowheads="1"/>
          </p:cNvSpPr>
          <p:nvPr>
            <p:ph type="ftr" sz="quarter" idx="12"/>
          </p:nvPr>
        </p:nvSpPr>
        <p:spPr/>
        <p:txBody>
          <a:bodyPr/>
          <a:lstStyle>
            <a:lvl1pPr>
              <a:defRPr/>
            </a:lvl1pPr>
          </a:lstStyle>
          <a:p>
            <a:pPr>
              <a:defRPr/>
            </a:pPr>
            <a:endParaRPr lang="en-US">
              <a:solidFill>
                <a:srgbClr val="FFFFFF"/>
              </a:solidFill>
            </a:endParaRPr>
          </a:p>
        </p:txBody>
      </p:sp>
    </p:spTree>
    <p:extLst>
      <p:ext uri="{BB962C8B-B14F-4D97-AF65-F5344CB8AC3E}">
        <p14:creationId xmlns:p14="http://schemas.microsoft.com/office/powerpoint/2010/main" val="93596777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1.xml"/><Relationship Id="rId3" Type="http://schemas.openxmlformats.org/officeDocument/2006/relationships/slideLayout" Target="../slideLayouts/slideLayout26.xml"/><Relationship Id="rId7" Type="http://schemas.openxmlformats.org/officeDocument/2006/relationships/slideLayout" Target="../slideLayouts/slideLayout30.xml"/><Relationship Id="rId12" Type="http://schemas.openxmlformats.org/officeDocument/2006/relationships/theme" Target="../theme/theme3.xml"/><Relationship Id="rId2" Type="http://schemas.openxmlformats.org/officeDocument/2006/relationships/slideLayout" Target="../slideLayouts/slideLayout25.xml"/><Relationship Id="rId1" Type="http://schemas.openxmlformats.org/officeDocument/2006/relationships/slideLayout" Target="../slideLayouts/slideLayout24.xml"/><Relationship Id="rId6" Type="http://schemas.openxmlformats.org/officeDocument/2006/relationships/slideLayout" Target="../slideLayouts/slideLayout29.xml"/><Relationship Id="rId11" Type="http://schemas.openxmlformats.org/officeDocument/2006/relationships/slideLayout" Target="../slideLayouts/slideLayout34.xml"/><Relationship Id="rId5" Type="http://schemas.openxmlformats.org/officeDocument/2006/relationships/slideLayout" Target="../slideLayouts/slideLayout28.xml"/><Relationship Id="rId10" Type="http://schemas.openxmlformats.org/officeDocument/2006/relationships/slideLayout" Target="../slideLayouts/slideLayout33.xml"/><Relationship Id="rId4" Type="http://schemas.openxmlformats.org/officeDocument/2006/relationships/slideLayout" Target="../slideLayouts/slideLayout27.xml"/><Relationship Id="rId9" Type="http://schemas.openxmlformats.org/officeDocument/2006/relationships/slideLayout" Target="../slideLayouts/slideLayout32.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2.xml"/><Relationship Id="rId13" Type="http://schemas.openxmlformats.org/officeDocument/2006/relationships/image" Target="../media/image3.jpeg"/><Relationship Id="rId3" Type="http://schemas.openxmlformats.org/officeDocument/2006/relationships/slideLayout" Target="../slideLayouts/slideLayout37.xml"/><Relationship Id="rId7" Type="http://schemas.openxmlformats.org/officeDocument/2006/relationships/slideLayout" Target="../slideLayouts/slideLayout41.xml"/><Relationship Id="rId12" Type="http://schemas.openxmlformats.org/officeDocument/2006/relationships/theme" Target="../theme/theme4.xml"/><Relationship Id="rId2" Type="http://schemas.openxmlformats.org/officeDocument/2006/relationships/slideLayout" Target="../slideLayouts/slideLayout36.xml"/><Relationship Id="rId1" Type="http://schemas.openxmlformats.org/officeDocument/2006/relationships/slideLayout" Target="../slideLayouts/slideLayout35.xml"/><Relationship Id="rId6" Type="http://schemas.openxmlformats.org/officeDocument/2006/relationships/slideLayout" Target="../slideLayouts/slideLayout40.xml"/><Relationship Id="rId11" Type="http://schemas.openxmlformats.org/officeDocument/2006/relationships/slideLayout" Target="../slideLayouts/slideLayout45.xml"/><Relationship Id="rId5" Type="http://schemas.openxmlformats.org/officeDocument/2006/relationships/slideLayout" Target="../slideLayouts/slideLayout39.xml"/><Relationship Id="rId10" Type="http://schemas.openxmlformats.org/officeDocument/2006/relationships/slideLayout" Target="../slideLayouts/slideLayout44.xml"/><Relationship Id="rId4" Type="http://schemas.openxmlformats.org/officeDocument/2006/relationships/slideLayout" Target="../slideLayouts/slideLayout38.xml"/><Relationship Id="rId9" Type="http://schemas.openxmlformats.org/officeDocument/2006/relationships/slideLayout" Target="../slideLayouts/slideLayout4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0000FF"/>
        </a:solidFill>
        <a:effectLst/>
      </p:bgPr>
    </p:bg>
    <p:spTree>
      <p:nvGrpSpPr>
        <p:cNvPr id="1" name=""/>
        <p:cNvGrpSpPr/>
        <p:nvPr/>
      </p:nvGrpSpPr>
      <p:grpSpPr>
        <a:xfrm>
          <a:off x="0" y="0"/>
          <a:ext cx="0" cy="0"/>
          <a:chOff x="0" y="0"/>
          <a:chExt cx="0" cy="0"/>
        </a:xfrm>
      </p:grpSpPr>
      <p:sp>
        <p:nvSpPr>
          <p:cNvPr id="141314" name="Rectangle 2"/>
          <p:cNvSpPr>
            <a:spLocks noGrp="1" noChangeArrowheads="1"/>
          </p:cNvSpPr>
          <p:nvPr>
            <p:ph type="dt" sz="half" idx="2"/>
          </p:nvPr>
        </p:nvSpPr>
        <p:spPr bwMode="auto">
          <a:xfrm>
            <a:off x="457200" y="6251575"/>
            <a:ext cx="2133600" cy="47625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200">
                <a:latin typeface="Arial" pitchFamily="34" charset="0"/>
                <a:cs typeface="+mn-cs"/>
              </a:defRPr>
            </a:lvl1pPr>
          </a:lstStyle>
          <a:p>
            <a:pPr fontAlgn="base">
              <a:spcBef>
                <a:spcPct val="0"/>
              </a:spcBef>
              <a:spcAft>
                <a:spcPct val="0"/>
              </a:spcAft>
              <a:defRPr/>
            </a:pPr>
            <a:endParaRPr lang="en-US">
              <a:solidFill>
                <a:srgbClr val="FFFFFF"/>
              </a:solidFill>
            </a:endParaRPr>
          </a:p>
        </p:txBody>
      </p:sp>
      <p:sp>
        <p:nvSpPr>
          <p:cNvPr id="141315" name="Rectangle 3"/>
          <p:cNvSpPr>
            <a:spLocks noGrp="1" noChangeArrowheads="1"/>
          </p:cNvSpPr>
          <p:nvPr>
            <p:ph type="sldNum" sz="quarter" idx="4"/>
          </p:nvPr>
        </p:nvSpPr>
        <p:spPr bwMode="auto">
          <a:xfrm>
            <a:off x="6553200" y="6248400"/>
            <a:ext cx="2133600" cy="47625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a:latin typeface="Arial" pitchFamily="34" charset="0"/>
                <a:cs typeface="+mn-cs"/>
              </a:defRPr>
            </a:lvl1pPr>
          </a:lstStyle>
          <a:p>
            <a:pPr fontAlgn="base">
              <a:spcBef>
                <a:spcPct val="0"/>
              </a:spcBef>
              <a:spcAft>
                <a:spcPct val="0"/>
              </a:spcAft>
              <a:defRPr/>
            </a:pPr>
            <a:fld id="{F641462F-496A-4423-9994-579E476AB1D4}" type="slidenum">
              <a:rPr lang="en-US">
                <a:solidFill>
                  <a:srgbClr val="FFFFFF"/>
                </a:solidFill>
              </a:rPr>
              <a:pPr fontAlgn="base">
                <a:spcBef>
                  <a:spcPct val="0"/>
                </a:spcBef>
                <a:spcAft>
                  <a:spcPct val="0"/>
                </a:spcAft>
                <a:defRPr/>
              </a:pPr>
              <a:t>‹#›</a:t>
            </a:fld>
            <a:endParaRPr lang="en-US">
              <a:solidFill>
                <a:srgbClr val="FFFFFF"/>
              </a:solidFill>
            </a:endParaRPr>
          </a:p>
        </p:txBody>
      </p:sp>
      <p:grpSp>
        <p:nvGrpSpPr>
          <p:cNvPr id="13316" name="Group 4"/>
          <p:cNvGrpSpPr>
            <a:grpSpLocks/>
          </p:cNvGrpSpPr>
          <p:nvPr/>
        </p:nvGrpSpPr>
        <p:grpSpPr bwMode="auto">
          <a:xfrm>
            <a:off x="1" y="1"/>
            <a:ext cx="9140825" cy="6850063"/>
            <a:chOff x="0" y="0"/>
            <a:chExt cx="5758" cy="4315"/>
          </a:xfrm>
        </p:grpSpPr>
        <p:grpSp>
          <p:nvGrpSpPr>
            <p:cNvPr id="13320" name="Group 5"/>
            <p:cNvGrpSpPr>
              <a:grpSpLocks/>
            </p:cNvGrpSpPr>
            <p:nvPr userDrawn="1"/>
          </p:nvGrpSpPr>
          <p:grpSpPr bwMode="auto">
            <a:xfrm>
              <a:off x="1728" y="2230"/>
              <a:ext cx="4027" cy="2085"/>
              <a:chOff x="1728" y="2230"/>
              <a:chExt cx="4027" cy="2085"/>
            </a:xfrm>
          </p:grpSpPr>
          <p:sp>
            <p:nvSpPr>
              <p:cNvPr id="141318" name="Freeform 6"/>
              <p:cNvSpPr>
                <a:spLocks/>
              </p:cNvSpPr>
              <p:nvPr/>
            </p:nvSpPr>
            <p:spPr bwMode="hidden">
              <a:xfrm>
                <a:off x="1728" y="2644"/>
                <a:ext cx="2882" cy="1671"/>
              </a:xfrm>
              <a:custGeom>
                <a:avLst/>
                <a:gdLst/>
                <a:ahLst/>
                <a:cxnLst>
                  <a:cxn ang="0">
                    <a:pos x="2740" y="528"/>
                  </a:cxn>
                  <a:cxn ang="0">
                    <a:pos x="2632" y="484"/>
                  </a:cxn>
                  <a:cxn ang="0">
                    <a:pos x="2480" y="424"/>
                  </a:cxn>
                  <a:cxn ang="0">
                    <a:pos x="2203" y="343"/>
                  </a:cxn>
                  <a:cxn ang="0">
                    <a:pos x="1970" y="277"/>
                  </a:cxn>
                  <a:cxn ang="0">
                    <a:pos x="1807" y="212"/>
                  </a:cxn>
                  <a:cxn ang="0">
                    <a:pos x="1693" y="152"/>
                  </a:cxn>
                  <a:cxn ang="0">
                    <a:pos x="1628" y="103"/>
                  </a:cxn>
                  <a:cxn ang="0">
                    <a:pos x="1590" y="60"/>
                  </a:cxn>
                  <a:cxn ang="0">
                    <a:pos x="1579" y="27"/>
                  </a:cxn>
                  <a:cxn ang="0">
                    <a:pos x="1585" y="0"/>
                  </a:cxn>
                  <a:cxn ang="0">
                    <a:pos x="1557" y="49"/>
                  </a:cxn>
                  <a:cxn ang="0">
                    <a:pos x="1568" y="98"/>
                  </a:cxn>
                  <a:cxn ang="0">
                    <a:pos x="1617" y="141"/>
                  </a:cxn>
                  <a:cxn ang="0">
                    <a:pos x="1688" y="185"/>
                  </a:cxn>
                  <a:cxn ang="0">
                    <a:pos x="1791" y="228"/>
                  </a:cxn>
                  <a:cxn ang="0">
                    <a:pos x="2040" y="310"/>
                  </a:cxn>
                  <a:cxn ang="0">
                    <a:pos x="2285" y="381"/>
                  </a:cxn>
                  <a:cxn ang="0">
                    <a:pos x="2464" y="435"/>
                  </a:cxn>
                  <a:cxn ang="0">
                    <a:pos x="2605" y="484"/>
                  </a:cxn>
                  <a:cxn ang="0">
                    <a:pos x="2708" y="528"/>
                  </a:cxn>
                  <a:cxn ang="0">
                    <a:pos x="2768" y="560"/>
                  </a:cxn>
                  <a:cxn ang="0">
                    <a:pos x="2795" y="593"/>
                  </a:cxn>
                  <a:cxn ang="0">
                    <a:pos x="2795" y="642"/>
                  </a:cxn>
                  <a:cxn ang="0">
                    <a:pos x="2762" y="691"/>
                  </a:cxn>
                  <a:cxn ang="0">
                    <a:pos x="2692" y="735"/>
                  </a:cxn>
                  <a:cxn ang="0">
                    <a:pos x="2589" y="778"/>
                  </a:cxn>
                  <a:cxn ang="0">
                    <a:pos x="2458" y="822"/>
                  </a:cxn>
                  <a:cxn ang="0">
                    <a:pos x="2301" y="865"/>
                  </a:cxn>
                  <a:cxn ang="0">
                    <a:pos x="2030" y="930"/>
                  </a:cxn>
                  <a:cxn ang="0">
                    <a:pos x="1606" y="1034"/>
                  </a:cxn>
                  <a:cxn ang="0">
                    <a:pos x="1145" y="1164"/>
                  </a:cxn>
                  <a:cxn ang="0">
                    <a:pos x="673" y="1328"/>
                  </a:cxn>
                  <a:cxn ang="0">
                    <a:pos x="217" y="1545"/>
                  </a:cxn>
                  <a:cxn ang="0">
                    <a:pos x="353" y="1671"/>
                  </a:cxn>
                  <a:cxn ang="0">
                    <a:pos x="754" y="1469"/>
                  </a:cxn>
                  <a:cxn ang="0">
                    <a:pos x="1145" y="1311"/>
                  </a:cxn>
                  <a:cxn ang="0">
                    <a:pos x="1519" y="1186"/>
                  </a:cxn>
                  <a:cxn ang="0">
                    <a:pos x="1861" y="1083"/>
                  </a:cxn>
                  <a:cxn ang="0">
                    <a:pos x="2165" y="1007"/>
                  </a:cxn>
                  <a:cxn ang="0">
                    <a:pos x="2426" y="947"/>
                  </a:cxn>
                  <a:cxn ang="0">
                    <a:pos x="2626" y="892"/>
                  </a:cxn>
                  <a:cxn ang="0">
                    <a:pos x="2762" y="838"/>
                  </a:cxn>
                  <a:cxn ang="0">
                    <a:pos x="2827" y="794"/>
                  </a:cxn>
                  <a:cxn ang="0">
                    <a:pos x="2865" y="745"/>
                  </a:cxn>
                  <a:cxn ang="0">
                    <a:pos x="2882" y="702"/>
                  </a:cxn>
                  <a:cxn ang="0">
                    <a:pos x="2854" y="620"/>
                  </a:cxn>
                  <a:cxn ang="0">
                    <a:pos x="2800" y="560"/>
                  </a:cxn>
                  <a:cxn ang="0">
                    <a:pos x="2773" y="544"/>
                  </a:cxn>
                </a:cxnLst>
                <a:rect l="0" t="0" r="r" b="b"/>
                <a:pathLst>
                  <a:path w="2882" h="1671">
                    <a:moveTo>
                      <a:pt x="2773" y="544"/>
                    </a:moveTo>
                    <a:lnTo>
                      <a:pt x="2740" y="528"/>
                    </a:lnTo>
                    <a:lnTo>
                      <a:pt x="2692" y="506"/>
                    </a:lnTo>
                    <a:lnTo>
                      <a:pt x="2632" y="484"/>
                    </a:lnTo>
                    <a:lnTo>
                      <a:pt x="2561" y="457"/>
                    </a:lnTo>
                    <a:lnTo>
                      <a:pt x="2480" y="424"/>
                    </a:lnTo>
                    <a:lnTo>
                      <a:pt x="2388" y="397"/>
                    </a:lnTo>
                    <a:lnTo>
                      <a:pt x="2203" y="343"/>
                    </a:lnTo>
                    <a:lnTo>
                      <a:pt x="2078" y="310"/>
                    </a:lnTo>
                    <a:lnTo>
                      <a:pt x="1970" y="277"/>
                    </a:lnTo>
                    <a:lnTo>
                      <a:pt x="1878" y="245"/>
                    </a:lnTo>
                    <a:lnTo>
                      <a:pt x="1807" y="212"/>
                    </a:lnTo>
                    <a:lnTo>
                      <a:pt x="1742" y="179"/>
                    </a:lnTo>
                    <a:lnTo>
                      <a:pt x="1693" y="152"/>
                    </a:lnTo>
                    <a:lnTo>
                      <a:pt x="1655" y="125"/>
                    </a:lnTo>
                    <a:lnTo>
                      <a:pt x="1628" y="103"/>
                    </a:lnTo>
                    <a:lnTo>
                      <a:pt x="1606" y="81"/>
                    </a:lnTo>
                    <a:lnTo>
                      <a:pt x="1590" y="60"/>
                    </a:lnTo>
                    <a:lnTo>
                      <a:pt x="1585" y="43"/>
                    </a:lnTo>
                    <a:lnTo>
                      <a:pt x="1579" y="27"/>
                    </a:lnTo>
                    <a:lnTo>
                      <a:pt x="1585" y="5"/>
                    </a:lnTo>
                    <a:lnTo>
                      <a:pt x="1585" y="0"/>
                    </a:lnTo>
                    <a:lnTo>
                      <a:pt x="1568" y="27"/>
                    </a:lnTo>
                    <a:lnTo>
                      <a:pt x="1557" y="49"/>
                    </a:lnTo>
                    <a:lnTo>
                      <a:pt x="1557" y="76"/>
                    </a:lnTo>
                    <a:lnTo>
                      <a:pt x="1568" y="98"/>
                    </a:lnTo>
                    <a:lnTo>
                      <a:pt x="1590" y="120"/>
                    </a:lnTo>
                    <a:lnTo>
                      <a:pt x="1617" y="141"/>
                    </a:lnTo>
                    <a:lnTo>
                      <a:pt x="1650" y="163"/>
                    </a:lnTo>
                    <a:lnTo>
                      <a:pt x="1688" y="185"/>
                    </a:lnTo>
                    <a:lnTo>
                      <a:pt x="1737" y="207"/>
                    </a:lnTo>
                    <a:lnTo>
                      <a:pt x="1791" y="228"/>
                    </a:lnTo>
                    <a:lnTo>
                      <a:pt x="1905" y="267"/>
                    </a:lnTo>
                    <a:lnTo>
                      <a:pt x="2040" y="310"/>
                    </a:lnTo>
                    <a:lnTo>
                      <a:pt x="2182" y="348"/>
                    </a:lnTo>
                    <a:lnTo>
                      <a:pt x="2285" y="381"/>
                    </a:lnTo>
                    <a:lnTo>
                      <a:pt x="2382" y="408"/>
                    </a:lnTo>
                    <a:lnTo>
                      <a:pt x="2464" y="435"/>
                    </a:lnTo>
                    <a:lnTo>
                      <a:pt x="2540" y="462"/>
                    </a:lnTo>
                    <a:lnTo>
                      <a:pt x="2605" y="484"/>
                    </a:lnTo>
                    <a:lnTo>
                      <a:pt x="2659" y="506"/>
                    </a:lnTo>
                    <a:lnTo>
                      <a:pt x="2708" y="528"/>
                    </a:lnTo>
                    <a:lnTo>
                      <a:pt x="2740" y="544"/>
                    </a:lnTo>
                    <a:lnTo>
                      <a:pt x="2768" y="560"/>
                    </a:lnTo>
                    <a:lnTo>
                      <a:pt x="2784" y="577"/>
                    </a:lnTo>
                    <a:lnTo>
                      <a:pt x="2795" y="593"/>
                    </a:lnTo>
                    <a:lnTo>
                      <a:pt x="2800" y="615"/>
                    </a:lnTo>
                    <a:lnTo>
                      <a:pt x="2795" y="642"/>
                    </a:lnTo>
                    <a:lnTo>
                      <a:pt x="2784" y="664"/>
                    </a:lnTo>
                    <a:lnTo>
                      <a:pt x="2762" y="691"/>
                    </a:lnTo>
                    <a:lnTo>
                      <a:pt x="2730" y="713"/>
                    </a:lnTo>
                    <a:lnTo>
                      <a:pt x="2692" y="735"/>
                    </a:lnTo>
                    <a:lnTo>
                      <a:pt x="2643" y="756"/>
                    </a:lnTo>
                    <a:lnTo>
                      <a:pt x="2589" y="778"/>
                    </a:lnTo>
                    <a:lnTo>
                      <a:pt x="2529" y="800"/>
                    </a:lnTo>
                    <a:lnTo>
                      <a:pt x="2458" y="822"/>
                    </a:lnTo>
                    <a:lnTo>
                      <a:pt x="2382" y="843"/>
                    </a:lnTo>
                    <a:lnTo>
                      <a:pt x="2301" y="865"/>
                    </a:lnTo>
                    <a:lnTo>
                      <a:pt x="2214" y="887"/>
                    </a:lnTo>
                    <a:lnTo>
                      <a:pt x="2030" y="930"/>
                    </a:lnTo>
                    <a:lnTo>
                      <a:pt x="1823" y="979"/>
                    </a:lnTo>
                    <a:lnTo>
                      <a:pt x="1606" y="1034"/>
                    </a:lnTo>
                    <a:lnTo>
                      <a:pt x="1378" y="1094"/>
                    </a:lnTo>
                    <a:lnTo>
                      <a:pt x="1145" y="1164"/>
                    </a:lnTo>
                    <a:lnTo>
                      <a:pt x="912" y="1241"/>
                    </a:lnTo>
                    <a:lnTo>
                      <a:pt x="673" y="1328"/>
                    </a:lnTo>
                    <a:lnTo>
                      <a:pt x="440" y="1431"/>
                    </a:lnTo>
                    <a:lnTo>
                      <a:pt x="217" y="1545"/>
                    </a:lnTo>
                    <a:lnTo>
                      <a:pt x="0" y="1671"/>
                    </a:lnTo>
                    <a:lnTo>
                      <a:pt x="353" y="1671"/>
                    </a:lnTo>
                    <a:lnTo>
                      <a:pt x="554" y="1567"/>
                    </a:lnTo>
                    <a:lnTo>
                      <a:pt x="754" y="1469"/>
                    </a:lnTo>
                    <a:lnTo>
                      <a:pt x="955" y="1388"/>
                    </a:lnTo>
                    <a:lnTo>
                      <a:pt x="1145" y="1311"/>
                    </a:lnTo>
                    <a:lnTo>
                      <a:pt x="1335" y="1241"/>
                    </a:lnTo>
                    <a:lnTo>
                      <a:pt x="1519" y="1186"/>
                    </a:lnTo>
                    <a:lnTo>
                      <a:pt x="1693" y="1132"/>
                    </a:lnTo>
                    <a:lnTo>
                      <a:pt x="1861" y="1083"/>
                    </a:lnTo>
                    <a:lnTo>
                      <a:pt x="2019" y="1045"/>
                    </a:lnTo>
                    <a:lnTo>
                      <a:pt x="2165" y="1007"/>
                    </a:lnTo>
                    <a:lnTo>
                      <a:pt x="2301" y="974"/>
                    </a:lnTo>
                    <a:lnTo>
                      <a:pt x="2426" y="947"/>
                    </a:lnTo>
                    <a:lnTo>
                      <a:pt x="2534" y="914"/>
                    </a:lnTo>
                    <a:lnTo>
                      <a:pt x="2626" y="892"/>
                    </a:lnTo>
                    <a:lnTo>
                      <a:pt x="2702" y="865"/>
                    </a:lnTo>
                    <a:lnTo>
                      <a:pt x="2762" y="838"/>
                    </a:lnTo>
                    <a:lnTo>
                      <a:pt x="2800" y="816"/>
                    </a:lnTo>
                    <a:lnTo>
                      <a:pt x="2827" y="794"/>
                    </a:lnTo>
                    <a:lnTo>
                      <a:pt x="2849" y="767"/>
                    </a:lnTo>
                    <a:lnTo>
                      <a:pt x="2865" y="745"/>
                    </a:lnTo>
                    <a:lnTo>
                      <a:pt x="2876" y="724"/>
                    </a:lnTo>
                    <a:lnTo>
                      <a:pt x="2882" y="702"/>
                    </a:lnTo>
                    <a:lnTo>
                      <a:pt x="2876" y="658"/>
                    </a:lnTo>
                    <a:lnTo>
                      <a:pt x="2854" y="620"/>
                    </a:lnTo>
                    <a:lnTo>
                      <a:pt x="2833" y="588"/>
                    </a:lnTo>
                    <a:lnTo>
                      <a:pt x="2800" y="560"/>
                    </a:lnTo>
                    <a:lnTo>
                      <a:pt x="2773" y="544"/>
                    </a:lnTo>
                    <a:lnTo>
                      <a:pt x="2773" y="544"/>
                    </a:lnTo>
                    <a:close/>
                  </a:path>
                </a:pathLst>
              </a:custGeom>
              <a:gradFill rotWithShape="0">
                <a:gsLst>
                  <a:gs pos="0">
                    <a:schemeClr val="bg1"/>
                  </a:gs>
                  <a:gs pos="100000">
                    <a:schemeClr val="bg1">
                      <a:gamma/>
                      <a:shade val="90980"/>
                      <a:invGamma/>
                    </a:schemeClr>
                  </a:gs>
                </a:gsLst>
                <a:lin ang="0" scaled="1"/>
              </a:gradFill>
              <a:ln w="9525">
                <a:noFill/>
                <a:round/>
                <a:headEnd/>
                <a:tailEnd/>
              </a:ln>
            </p:spPr>
            <p:txBody>
              <a:bodyPr/>
              <a:lstStyle/>
              <a:p>
                <a:pPr eaLnBrk="0" fontAlgn="base" hangingPunct="0">
                  <a:spcBef>
                    <a:spcPct val="0"/>
                  </a:spcBef>
                  <a:spcAft>
                    <a:spcPct val="0"/>
                  </a:spcAft>
                  <a:defRPr/>
                </a:pPr>
                <a:endParaRPr lang="en-US">
                  <a:solidFill>
                    <a:srgbClr val="FFFFFF"/>
                  </a:solidFill>
                  <a:latin typeface="Garamond" pitchFamily="18" charset="0"/>
                  <a:cs typeface="Arial" charset="0"/>
                </a:endParaRPr>
              </a:p>
            </p:txBody>
          </p:sp>
          <p:sp>
            <p:nvSpPr>
              <p:cNvPr id="141319" name="Freeform 7"/>
              <p:cNvSpPr>
                <a:spLocks/>
              </p:cNvSpPr>
              <p:nvPr/>
            </p:nvSpPr>
            <p:spPr bwMode="hidden">
              <a:xfrm>
                <a:off x="4170" y="2671"/>
                <a:ext cx="1259" cy="811"/>
              </a:xfrm>
              <a:custGeom>
                <a:avLst/>
                <a:gdLst/>
                <a:ahLst/>
                <a:cxnLst>
                  <a:cxn ang="0">
                    <a:pos x="1259" y="615"/>
                  </a:cxn>
                  <a:cxn ang="0">
                    <a:pos x="1248" y="588"/>
                  </a:cxn>
                  <a:cxn ang="0">
                    <a:pos x="1237" y="566"/>
                  </a:cxn>
                  <a:cxn ang="0">
                    <a:pos x="1216" y="539"/>
                  </a:cxn>
                  <a:cxn ang="0">
                    <a:pos x="1188" y="517"/>
                  </a:cxn>
                  <a:cxn ang="0">
                    <a:pos x="1123" y="479"/>
                  </a:cxn>
                  <a:cxn ang="0">
                    <a:pos x="1042" y="441"/>
                  </a:cxn>
                  <a:cxn ang="0">
                    <a:pos x="944" y="408"/>
                  </a:cxn>
                  <a:cxn ang="0">
                    <a:pos x="841" y="381"/>
                  </a:cxn>
                  <a:cxn ang="0">
                    <a:pos x="727" y="348"/>
                  </a:cxn>
                  <a:cxn ang="0">
                    <a:pos x="613" y="321"/>
                  </a:cxn>
                  <a:cxn ang="0">
                    <a:pos x="499" y="294"/>
                  </a:cxn>
                  <a:cxn ang="0">
                    <a:pos x="391" y="261"/>
                  </a:cxn>
                  <a:cxn ang="0">
                    <a:pos x="288" y="229"/>
                  </a:cxn>
                  <a:cxn ang="0">
                    <a:pos x="195" y="196"/>
                  </a:cxn>
                  <a:cxn ang="0">
                    <a:pos x="119" y="152"/>
                  </a:cxn>
                  <a:cxn ang="0">
                    <a:pos x="54" y="109"/>
                  </a:cxn>
                  <a:cxn ang="0">
                    <a:pos x="33" y="87"/>
                  </a:cxn>
                  <a:cxn ang="0">
                    <a:pos x="16" y="60"/>
                  </a:cxn>
                  <a:cxn ang="0">
                    <a:pos x="5" y="33"/>
                  </a:cxn>
                  <a:cxn ang="0">
                    <a:pos x="0" y="0"/>
                  </a:cxn>
                  <a:cxn ang="0">
                    <a:pos x="0" y="6"/>
                  </a:cxn>
                  <a:cxn ang="0">
                    <a:pos x="0" y="11"/>
                  </a:cxn>
                  <a:cxn ang="0">
                    <a:pos x="0" y="38"/>
                  </a:cxn>
                  <a:cxn ang="0">
                    <a:pos x="5" y="60"/>
                  </a:cxn>
                  <a:cxn ang="0">
                    <a:pos x="16" y="87"/>
                  </a:cxn>
                  <a:cxn ang="0">
                    <a:pos x="33" y="114"/>
                  </a:cxn>
                  <a:cxn ang="0">
                    <a:pos x="54" y="142"/>
                  </a:cxn>
                  <a:cxn ang="0">
                    <a:pos x="87" y="174"/>
                  </a:cxn>
                  <a:cxn ang="0">
                    <a:pos x="125" y="207"/>
                  </a:cxn>
                  <a:cxn ang="0">
                    <a:pos x="179" y="240"/>
                  </a:cxn>
                  <a:cxn ang="0">
                    <a:pos x="244" y="278"/>
                  </a:cxn>
                  <a:cxn ang="0">
                    <a:pos x="326" y="310"/>
                  </a:cxn>
                  <a:cxn ang="0">
                    <a:pos x="418" y="348"/>
                  </a:cxn>
                  <a:cxn ang="0">
                    <a:pos x="526" y="381"/>
                  </a:cxn>
                  <a:cxn ang="0">
                    <a:pos x="657" y="414"/>
                  </a:cxn>
                  <a:cxn ang="0">
                    <a:pos x="749" y="435"/>
                  </a:cxn>
                  <a:cxn ang="0">
                    <a:pos x="830" y="463"/>
                  </a:cxn>
                  <a:cxn ang="0">
                    <a:pos x="901" y="490"/>
                  </a:cxn>
                  <a:cxn ang="0">
                    <a:pos x="966" y="512"/>
                  </a:cxn>
                  <a:cxn ang="0">
                    <a:pos x="1015" y="539"/>
                  </a:cxn>
                  <a:cxn ang="0">
                    <a:pos x="1053" y="566"/>
                  </a:cxn>
                  <a:cxn ang="0">
                    <a:pos x="1080" y="593"/>
                  </a:cxn>
                  <a:cxn ang="0">
                    <a:pos x="1102" y="620"/>
                  </a:cxn>
                  <a:cxn ang="0">
                    <a:pos x="1112" y="648"/>
                  </a:cxn>
                  <a:cxn ang="0">
                    <a:pos x="1118" y="675"/>
                  </a:cxn>
                  <a:cxn ang="0">
                    <a:pos x="1112" y="697"/>
                  </a:cxn>
                  <a:cxn ang="0">
                    <a:pos x="1096" y="724"/>
                  </a:cxn>
                  <a:cxn ang="0">
                    <a:pos x="1080" y="746"/>
                  </a:cxn>
                  <a:cxn ang="0">
                    <a:pos x="1053" y="767"/>
                  </a:cxn>
                  <a:cxn ang="0">
                    <a:pos x="1015" y="789"/>
                  </a:cxn>
                  <a:cxn ang="0">
                    <a:pos x="977" y="811"/>
                  </a:cxn>
                  <a:cxn ang="0">
                    <a:pos x="1047" y="789"/>
                  </a:cxn>
                  <a:cxn ang="0">
                    <a:pos x="1107" y="767"/>
                  </a:cxn>
                  <a:cxn ang="0">
                    <a:pos x="1156" y="746"/>
                  </a:cxn>
                  <a:cxn ang="0">
                    <a:pos x="1199" y="724"/>
                  </a:cxn>
                  <a:cxn ang="0">
                    <a:pos x="1226" y="702"/>
                  </a:cxn>
                  <a:cxn ang="0">
                    <a:pos x="1248" y="675"/>
                  </a:cxn>
                  <a:cxn ang="0">
                    <a:pos x="1259" y="648"/>
                  </a:cxn>
                  <a:cxn ang="0">
                    <a:pos x="1259" y="615"/>
                  </a:cxn>
                  <a:cxn ang="0">
                    <a:pos x="1259" y="615"/>
                  </a:cxn>
                </a:cxnLst>
                <a:rect l="0" t="0" r="r" b="b"/>
                <a:pathLst>
                  <a:path w="1259" h="811">
                    <a:moveTo>
                      <a:pt x="1259" y="615"/>
                    </a:moveTo>
                    <a:lnTo>
                      <a:pt x="1248" y="588"/>
                    </a:lnTo>
                    <a:lnTo>
                      <a:pt x="1237" y="566"/>
                    </a:lnTo>
                    <a:lnTo>
                      <a:pt x="1216" y="539"/>
                    </a:lnTo>
                    <a:lnTo>
                      <a:pt x="1188" y="517"/>
                    </a:lnTo>
                    <a:lnTo>
                      <a:pt x="1123" y="479"/>
                    </a:lnTo>
                    <a:lnTo>
                      <a:pt x="1042" y="441"/>
                    </a:lnTo>
                    <a:lnTo>
                      <a:pt x="944" y="408"/>
                    </a:lnTo>
                    <a:lnTo>
                      <a:pt x="841" y="381"/>
                    </a:lnTo>
                    <a:lnTo>
                      <a:pt x="727" y="348"/>
                    </a:lnTo>
                    <a:lnTo>
                      <a:pt x="613" y="321"/>
                    </a:lnTo>
                    <a:lnTo>
                      <a:pt x="499" y="294"/>
                    </a:lnTo>
                    <a:lnTo>
                      <a:pt x="391" y="261"/>
                    </a:lnTo>
                    <a:lnTo>
                      <a:pt x="288" y="229"/>
                    </a:lnTo>
                    <a:lnTo>
                      <a:pt x="195" y="196"/>
                    </a:lnTo>
                    <a:lnTo>
                      <a:pt x="119" y="152"/>
                    </a:lnTo>
                    <a:lnTo>
                      <a:pt x="54" y="109"/>
                    </a:lnTo>
                    <a:lnTo>
                      <a:pt x="33" y="87"/>
                    </a:lnTo>
                    <a:lnTo>
                      <a:pt x="16" y="60"/>
                    </a:lnTo>
                    <a:lnTo>
                      <a:pt x="5" y="33"/>
                    </a:lnTo>
                    <a:lnTo>
                      <a:pt x="0" y="0"/>
                    </a:lnTo>
                    <a:lnTo>
                      <a:pt x="0" y="6"/>
                    </a:lnTo>
                    <a:lnTo>
                      <a:pt x="0" y="11"/>
                    </a:lnTo>
                    <a:lnTo>
                      <a:pt x="0" y="38"/>
                    </a:lnTo>
                    <a:lnTo>
                      <a:pt x="5" y="60"/>
                    </a:lnTo>
                    <a:lnTo>
                      <a:pt x="16" y="87"/>
                    </a:lnTo>
                    <a:lnTo>
                      <a:pt x="33" y="114"/>
                    </a:lnTo>
                    <a:lnTo>
                      <a:pt x="54" y="142"/>
                    </a:lnTo>
                    <a:lnTo>
                      <a:pt x="87" y="174"/>
                    </a:lnTo>
                    <a:lnTo>
                      <a:pt x="125" y="207"/>
                    </a:lnTo>
                    <a:lnTo>
                      <a:pt x="179" y="240"/>
                    </a:lnTo>
                    <a:lnTo>
                      <a:pt x="244" y="278"/>
                    </a:lnTo>
                    <a:lnTo>
                      <a:pt x="326" y="310"/>
                    </a:lnTo>
                    <a:lnTo>
                      <a:pt x="418" y="348"/>
                    </a:lnTo>
                    <a:lnTo>
                      <a:pt x="526" y="381"/>
                    </a:lnTo>
                    <a:lnTo>
                      <a:pt x="657" y="414"/>
                    </a:lnTo>
                    <a:lnTo>
                      <a:pt x="749" y="435"/>
                    </a:lnTo>
                    <a:lnTo>
                      <a:pt x="830" y="463"/>
                    </a:lnTo>
                    <a:lnTo>
                      <a:pt x="901" y="490"/>
                    </a:lnTo>
                    <a:lnTo>
                      <a:pt x="966" y="512"/>
                    </a:lnTo>
                    <a:lnTo>
                      <a:pt x="1015" y="539"/>
                    </a:lnTo>
                    <a:lnTo>
                      <a:pt x="1053" y="566"/>
                    </a:lnTo>
                    <a:lnTo>
                      <a:pt x="1080" y="593"/>
                    </a:lnTo>
                    <a:lnTo>
                      <a:pt x="1102" y="620"/>
                    </a:lnTo>
                    <a:lnTo>
                      <a:pt x="1112" y="648"/>
                    </a:lnTo>
                    <a:lnTo>
                      <a:pt x="1118" y="675"/>
                    </a:lnTo>
                    <a:lnTo>
                      <a:pt x="1112" y="697"/>
                    </a:lnTo>
                    <a:lnTo>
                      <a:pt x="1096" y="724"/>
                    </a:lnTo>
                    <a:lnTo>
                      <a:pt x="1080" y="746"/>
                    </a:lnTo>
                    <a:lnTo>
                      <a:pt x="1053" y="767"/>
                    </a:lnTo>
                    <a:lnTo>
                      <a:pt x="1015" y="789"/>
                    </a:lnTo>
                    <a:lnTo>
                      <a:pt x="977" y="811"/>
                    </a:lnTo>
                    <a:lnTo>
                      <a:pt x="1047" y="789"/>
                    </a:lnTo>
                    <a:lnTo>
                      <a:pt x="1107" y="767"/>
                    </a:lnTo>
                    <a:lnTo>
                      <a:pt x="1156" y="746"/>
                    </a:lnTo>
                    <a:lnTo>
                      <a:pt x="1199" y="724"/>
                    </a:lnTo>
                    <a:lnTo>
                      <a:pt x="1226" y="702"/>
                    </a:lnTo>
                    <a:lnTo>
                      <a:pt x="1248" y="675"/>
                    </a:lnTo>
                    <a:lnTo>
                      <a:pt x="1259" y="648"/>
                    </a:lnTo>
                    <a:lnTo>
                      <a:pt x="1259" y="615"/>
                    </a:lnTo>
                    <a:lnTo>
                      <a:pt x="1259" y="615"/>
                    </a:lnTo>
                    <a:close/>
                  </a:path>
                </a:pathLst>
              </a:custGeom>
              <a:gradFill rotWithShape="0">
                <a:gsLst>
                  <a:gs pos="0">
                    <a:schemeClr val="bg1"/>
                  </a:gs>
                  <a:gs pos="100000">
                    <a:schemeClr val="bg1">
                      <a:gamma/>
                      <a:shade val="90980"/>
                      <a:invGamma/>
                    </a:schemeClr>
                  </a:gs>
                </a:gsLst>
                <a:lin ang="2700000" scaled="1"/>
              </a:gradFill>
              <a:ln w="9525">
                <a:noFill/>
                <a:round/>
                <a:headEnd/>
                <a:tailEnd/>
              </a:ln>
            </p:spPr>
            <p:txBody>
              <a:bodyPr/>
              <a:lstStyle/>
              <a:p>
                <a:pPr eaLnBrk="0" fontAlgn="base" hangingPunct="0">
                  <a:spcBef>
                    <a:spcPct val="0"/>
                  </a:spcBef>
                  <a:spcAft>
                    <a:spcPct val="0"/>
                  </a:spcAft>
                  <a:defRPr/>
                </a:pPr>
                <a:endParaRPr lang="en-US">
                  <a:solidFill>
                    <a:srgbClr val="FFFFFF"/>
                  </a:solidFill>
                  <a:latin typeface="Garamond" pitchFamily="18" charset="0"/>
                  <a:cs typeface="Arial" charset="0"/>
                </a:endParaRPr>
              </a:p>
            </p:txBody>
          </p:sp>
          <p:sp>
            <p:nvSpPr>
              <p:cNvPr id="141320" name="Freeform 8"/>
              <p:cNvSpPr>
                <a:spLocks/>
              </p:cNvSpPr>
              <p:nvPr/>
            </p:nvSpPr>
            <p:spPr bwMode="hidden">
              <a:xfrm>
                <a:off x="2900" y="3346"/>
                <a:ext cx="2849" cy="969"/>
              </a:xfrm>
              <a:custGeom>
                <a:avLst/>
                <a:gdLst/>
                <a:ahLst/>
                <a:cxnLst>
                  <a:cxn ang="0">
                    <a:pos x="92" y="958"/>
                  </a:cxn>
                  <a:cxn ang="0">
                    <a:pos x="0" y="969"/>
                  </a:cxn>
                  <a:cxn ang="0">
                    <a:pos x="391" y="969"/>
                  </a:cxn>
                  <a:cxn ang="0">
                    <a:pos x="434" y="947"/>
                  </a:cxn>
                  <a:cxn ang="0">
                    <a:pos x="483" y="914"/>
                  </a:cxn>
                  <a:cxn ang="0">
                    <a:pos x="554" y="876"/>
                  </a:cxn>
                  <a:cxn ang="0">
                    <a:pos x="635" y="838"/>
                  </a:cxn>
                  <a:cxn ang="0">
                    <a:pos x="727" y="794"/>
                  </a:cxn>
                  <a:cxn ang="0">
                    <a:pos x="836" y="745"/>
                  </a:cxn>
                  <a:cxn ang="0">
                    <a:pos x="961" y="696"/>
                  </a:cxn>
                  <a:cxn ang="0">
                    <a:pos x="1102" y="642"/>
                  </a:cxn>
                  <a:cxn ang="0">
                    <a:pos x="1259" y="582"/>
                  </a:cxn>
                  <a:cxn ang="0">
                    <a:pos x="1433" y="522"/>
                  </a:cxn>
                  <a:cxn ang="0">
                    <a:pos x="1623" y="462"/>
                  </a:cxn>
                  <a:cxn ang="0">
                    <a:pos x="1829" y="403"/>
                  </a:cxn>
                  <a:cxn ang="0">
                    <a:pos x="2057" y="343"/>
                  </a:cxn>
                  <a:cxn ang="0">
                    <a:pos x="2301" y="283"/>
                  </a:cxn>
                  <a:cxn ang="0">
                    <a:pos x="2567" y="223"/>
                  </a:cxn>
                  <a:cxn ang="0">
                    <a:pos x="2849" y="163"/>
                  </a:cxn>
                  <a:cxn ang="0">
                    <a:pos x="2849" y="0"/>
                  </a:cxn>
                  <a:cxn ang="0">
                    <a:pos x="2817" y="16"/>
                  </a:cxn>
                  <a:cxn ang="0">
                    <a:pos x="2773" y="33"/>
                  </a:cxn>
                  <a:cxn ang="0">
                    <a:pos x="2719" y="54"/>
                  </a:cxn>
                  <a:cxn ang="0">
                    <a:pos x="2648" y="76"/>
                  </a:cxn>
                  <a:cxn ang="0">
                    <a:pos x="2572" y="98"/>
                  </a:cxn>
                  <a:cxn ang="0">
                    <a:pos x="2491" y="120"/>
                  </a:cxn>
                  <a:cxn ang="0">
                    <a:pos x="2399" y="147"/>
                  </a:cxn>
                  <a:cxn ang="0">
                    <a:pos x="2301" y="169"/>
                  </a:cxn>
                  <a:cxn ang="0">
                    <a:pos x="2095" y="223"/>
                  </a:cxn>
                  <a:cxn ang="0">
                    <a:pos x="1889" y="277"/>
                  </a:cxn>
                  <a:cxn ang="0">
                    <a:pos x="1688" y="326"/>
                  </a:cxn>
                  <a:cxn ang="0">
                    <a:pos x="1590" y="354"/>
                  </a:cxn>
                  <a:cxn ang="0">
                    <a:pos x="1503" y="381"/>
                  </a:cxn>
                  <a:cxn ang="0">
                    <a:pos x="1107" y="506"/>
                  </a:cxn>
                  <a:cxn ang="0">
                    <a:pos x="912" y="577"/>
                  </a:cxn>
                  <a:cxn ang="0">
                    <a:pos x="727" y="647"/>
                  </a:cxn>
                  <a:cxn ang="0">
                    <a:pos x="548" y="718"/>
                  </a:cxn>
                  <a:cxn ang="0">
                    <a:pos x="380" y="794"/>
                  </a:cxn>
                  <a:cxn ang="0">
                    <a:pos x="228" y="876"/>
                  </a:cxn>
                  <a:cxn ang="0">
                    <a:pos x="92" y="958"/>
                  </a:cxn>
                  <a:cxn ang="0">
                    <a:pos x="92" y="958"/>
                  </a:cxn>
                </a:cxnLst>
                <a:rect l="0" t="0" r="r" b="b"/>
                <a:pathLst>
                  <a:path w="2849" h="969">
                    <a:moveTo>
                      <a:pt x="92" y="958"/>
                    </a:moveTo>
                    <a:lnTo>
                      <a:pt x="0" y="969"/>
                    </a:lnTo>
                    <a:lnTo>
                      <a:pt x="391" y="969"/>
                    </a:lnTo>
                    <a:lnTo>
                      <a:pt x="434" y="947"/>
                    </a:lnTo>
                    <a:lnTo>
                      <a:pt x="483" y="914"/>
                    </a:lnTo>
                    <a:lnTo>
                      <a:pt x="554" y="876"/>
                    </a:lnTo>
                    <a:lnTo>
                      <a:pt x="635" y="838"/>
                    </a:lnTo>
                    <a:lnTo>
                      <a:pt x="727" y="794"/>
                    </a:lnTo>
                    <a:lnTo>
                      <a:pt x="836" y="745"/>
                    </a:lnTo>
                    <a:lnTo>
                      <a:pt x="961" y="696"/>
                    </a:lnTo>
                    <a:lnTo>
                      <a:pt x="1102" y="642"/>
                    </a:lnTo>
                    <a:lnTo>
                      <a:pt x="1259" y="582"/>
                    </a:lnTo>
                    <a:lnTo>
                      <a:pt x="1433" y="522"/>
                    </a:lnTo>
                    <a:lnTo>
                      <a:pt x="1623" y="462"/>
                    </a:lnTo>
                    <a:lnTo>
                      <a:pt x="1829" y="403"/>
                    </a:lnTo>
                    <a:lnTo>
                      <a:pt x="2057" y="343"/>
                    </a:lnTo>
                    <a:lnTo>
                      <a:pt x="2301" y="283"/>
                    </a:lnTo>
                    <a:lnTo>
                      <a:pt x="2567" y="223"/>
                    </a:lnTo>
                    <a:lnTo>
                      <a:pt x="2849" y="163"/>
                    </a:lnTo>
                    <a:lnTo>
                      <a:pt x="2849" y="0"/>
                    </a:lnTo>
                    <a:lnTo>
                      <a:pt x="2817" y="16"/>
                    </a:lnTo>
                    <a:lnTo>
                      <a:pt x="2773" y="33"/>
                    </a:lnTo>
                    <a:lnTo>
                      <a:pt x="2719" y="54"/>
                    </a:lnTo>
                    <a:lnTo>
                      <a:pt x="2648" y="76"/>
                    </a:lnTo>
                    <a:lnTo>
                      <a:pt x="2572" y="98"/>
                    </a:lnTo>
                    <a:lnTo>
                      <a:pt x="2491" y="120"/>
                    </a:lnTo>
                    <a:lnTo>
                      <a:pt x="2399" y="147"/>
                    </a:lnTo>
                    <a:lnTo>
                      <a:pt x="2301" y="169"/>
                    </a:lnTo>
                    <a:lnTo>
                      <a:pt x="2095" y="223"/>
                    </a:lnTo>
                    <a:lnTo>
                      <a:pt x="1889" y="277"/>
                    </a:lnTo>
                    <a:lnTo>
                      <a:pt x="1688" y="326"/>
                    </a:lnTo>
                    <a:lnTo>
                      <a:pt x="1590" y="354"/>
                    </a:lnTo>
                    <a:lnTo>
                      <a:pt x="1503" y="381"/>
                    </a:lnTo>
                    <a:lnTo>
                      <a:pt x="1107" y="506"/>
                    </a:lnTo>
                    <a:lnTo>
                      <a:pt x="912" y="577"/>
                    </a:lnTo>
                    <a:lnTo>
                      <a:pt x="727" y="647"/>
                    </a:lnTo>
                    <a:lnTo>
                      <a:pt x="548" y="718"/>
                    </a:lnTo>
                    <a:lnTo>
                      <a:pt x="380" y="794"/>
                    </a:lnTo>
                    <a:lnTo>
                      <a:pt x="228" y="876"/>
                    </a:lnTo>
                    <a:lnTo>
                      <a:pt x="92" y="958"/>
                    </a:lnTo>
                    <a:lnTo>
                      <a:pt x="92" y="958"/>
                    </a:lnTo>
                    <a:close/>
                  </a:path>
                </a:pathLst>
              </a:custGeom>
              <a:gradFill rotWithShape="0">
                <a:gsLst>
                  <a:gs pos="0">
                    <a:schemeClr val="bg1">
                      <a:gamma/>
                      <a:shade val="81961"/>
                      <a:invGamma/>
                    </a:schemeClr>
                  </a:gs>
                  <a:gs pos="100000">
                    <a:schemeClr val="bg1"/>
                  </a:gs>
                </a:gsLst>
                <a:lin ang="5400000" scaled="1"/>
              </a:gradFill>
              <a:ln w="9525">
                <a:noFill/>
                <a:round/>
                <a:headEnd/>
                <a:tailEnd/>
              </a:ln>
            </p:spPr>
            <p:txBody>
              <a:bodyPr/>
              <a:lstStyle/>
              <a:p>
                <a:pPr eaLnBrk="0" fontAlgn="base" hangingPunct="0">
                  <a:spcBef>
                    <a:spcPct val="0"/>
                  </a:spcBef>
                  <a:spcAft>
                    <a:spcPct val="0"/>
                  </a:spcAft>
                  <a:defRPr/>
                </a:pPr>
                <a:endParaRPr lang="en-US">
                  <a:solidFill>
                    <a:srgbClr val="FFFFFF"/>
                  </a:solidFill>
                  <a:latin typeface="Garamond" pitchFamily="18" charset="0"/>
                  <a:cs typeface="Arial" charset="0"/>
                </a:endParaRPr>
              </a:p>
            </p:txBody>
          </p:sp>
          <p:sp>
            <p:nvSpPr>
              <p:cNvPr id="141321" name="Freeform 9"/>
              <p:cNvSpPr>
                <a:spLocks/>
              </p:cNvSpPr>
              <p:nvPr/>
            </p:nvSpPr>
            <p:spPr bwMode="hidden">
              <a:xfrm>
                <a:off x="2748" y="2230"/>
                <a:ext cx="3007" cy="2085"/>
              </a:xfrm>
              <a:custGeom>
                <a:avLst/>
                <a:gdLst/>
                <a:ahLst/>
                <a:cxnLst>
                  <a:cxn ang="0">
                    <a:pos x="1433" y="474"/>
                  </a:cxn>
                  <a:cxn ang="0">
                    <a:pos x="1460" y="528"/>
                  </a:cxn>
                  <a:cxn ang="0">
                    <a:pos x="1541" y="593"/>
                  </a:cxn>
                  <a:cxn ang="0">
                    <a:pos x="1715" y="670"/>
                  </a:cxn>
                  <a:cxn ang="0">
                    <a:pos x="1927" y="735"/>
                  </a:cxn>
                  <a:cxn ang="0">
                    <a:pos x="2155" y="789"/>
                  </a:cxn>
                  <a:cxn ang="0">
                    <a:pos x="2372" y="849"/>
                  </a:cxn>
                  <a:cxn ang="0">
                    <a:pos x="2551" y="920"/>
                  </a:cxn>
                  <a:cxn ang="0">
                    <a:pos x="2638" y="980"/>
                  </a:cxn>
                  <a:cxn ang="0">
                    <a:pos x="2676" y="1029"/>
                  </a:cxn>
                  <a:cxn ang="0">
                    <a:pos x="2681" y="1083"/>
                  </a:cxn>
                  <a:cxn ang="0">
                    <a:pos x="2665" y="1127"/>
                  </a:cxn>
                  <a:cxn ang="0">
                    <a:pos x="2616" y="1170"/>
                  </a:cxn>
                  <a:cxn ang="0">
                    <a:pos x="2545" y="1208"/>
                  </a:cxn>
                  <a:cxn ang="0">
                    <a:pos x="2448" y="1241"/>
                  </a:cxn>
                  <a:cxn ang="0">
                    <a:pos x="2328" y="1274"/>
                  </a:cxn>
                  <a:cxn ang="0">
                    <a:pos x="2106" y="1328"/>
                  </a:cxn>
                  <a:cxn ang="0">
                    <a:pos x="1742" y="1421"/>
                  </a:cxn>
                  <a:cxn ang="0">
                    <a:pos x="1308" y="1540"/>
                  </a:cxn>
                  <a:cxn ang="0">
                    <a:pos x="820" y="1709"/>
                  </a:cxn>
                  <a:cxn ang="0">
                    <a:pos x="282" y="1943"/>
                  </a:cxn>
                  <a:cxn ang="0">
                    <a:pos x="152" y="2085"/>
                  </a:cxn>
                  <a:cxn ang="0">
                    <a:pos x="386" y="1992"/>
                  </a:cxn>
                  <a:cxn ang="0">
                    <a:pos x="700" y="1834"/>
                  </a:cxn>
                  <a:cxn ang="0">
                    <a:pos x="1064" y="1693"/>
                  </a:cxn>
                  <a:cxn ang="0">
                    <a:pos x="1661" y="1497"/>
                  </a:cxn>
                  <a:cxn ang="0">
                    <a:pos x="1845" y="1442"/>
                  </a:cxn>
                  <a:cxn ang="0">
                    <a:pos x="2252" y="1339"/>
                  </a:cxn>
                  <a:cxn ang="0">
                    <a:pos x="2551" y="1263"/>
                  </a:cxn>
                  <a:cxn ang="0">
                    <a:pos x="2730" y="1214"/>
                  </a:cxn>
                  <a:cxn ang="0">
                    <a:pos x="2876" y="1170"/>
                  </a:cxn>
                  <a:cxn ang="0">
                    <a:pos x="2974" y="1132"/>
                  </a:cxn>
                  <a:cxn ang="0">
                    <a:pos x="3007" y="871"/>
                  </a:cxn>
                  <a:cxn ang="0">
                    <a:pos x="2860" y="844"/>
                  </a:cxn>
                  <a:cxn ang="0">
                    <a:pos x="2670" y="806"/>
                  </a:cxn>
                  <a:cxn ang="0">
                    <a:pos x="2458" y="757"/>
                  </a:cxn>
                  <a:cxn ang="0">
                    <a:pos x="2138" y="670"/>
                  </a:cxn>
                  <a:cxn ang="0">
                    <a:pos x="1959" y="604"/>
                  </a:cxn>
                  <a:cxn ang="0">
                    <a:pos x="1824" y="534"/>
                  </a:cxn>
                  <a:cxn ang="0">
                    <a:pos x="1769" y="474"/>
                  </a:cxn>
                  <a:cxn ang="0">
                    <a:pos x="1753" y="436"/>
                  </a:cxn>
                  <a:cxn ang="0">
                    <a:pos x="1780" y="381"/>
                  </a:cxn>
                  <a:cxn ang="0">
                    <a:pos x="1862" y="316"/>
                  </a:cxn>
                  <a:cxn ang="0">
                    <a:pos x="1986" y="267"/>
                  </a:cxn>
                  <a:cxn ang="0">
                    <a:pos x="2149" y="229"/>
                  </a:cxn>
                  <a:cxn ang="0">
                    <a:pos x="2431" y="180"/>
                  </a:cxn>
                  <a:cxn ang="0">
                    <a:pos x="2827" y="125"/>
                  </a:cxn>
                  <a:cxn ang="0">
                    <a:pos x="3007" y="87"/>
                  </a:cxn>
                  <a:cxn ang="0">
                    <a:pos x="2909" y="22"/>
                  </a:cxn>
                  <a:cxn ang="0">
                    <a:pos x="2676" y="66"/>
                  </a:cxn>
                  <a:cxn ang="0">
                    <a:pos x="2285" y="120"/>
                  </a:cxn>
                  <a:cxn ang="0">
                    <a:pos x="2030" y="158"/>
                  </a:cxn>
                  <a:cxn ang="0">
                    <a:pos x="1791" y="202"/>
                  </a:cxn>
                  <a:cxn ang="0">
                    <a:pos x="1601" y="261"/>
                  </a:cxn>
                  <a:cxn ang="0">
                    <a:pos x="1471" y="338"/>
                  </a:cxn>
                  <a:cxn ang="0">
                    <a:pos x="1438" y="387"/>
                  </a:cxn>
                  <a:cxn ang="0">
                    <a:pos x="1427" y="441"/>
                  </a:cxn>
                </a:cxnLst>
                <a:rect l="0" t="0" r="r" b="b"/>
                <a:pathLst>
                  <a:path w="3007" h="2085">
                    <a:moveTo>
                      <a:pt x="1427" y="441"/>
                    </a:moveTo>
                    <a:lnTo>
                      <a:pt x="1433" y="474"/>
                    </a:lnTo>
                    <a:lnTo>
                      <a:pt x="1444" y="501"/>
                    </a:lnTo>
                    <a:lnTo>
                      <a:pt x="1460" y="528"/>
                    </a:lnTo>
                    <a:lnTo>
                      <a:pt x="1482" y="550"/>
                    </a:lnTo>
                    <a:lnTo>
                      <a:pt x="1541" y="593"/>
                    </a:lnTo>
                    <a:lnTo>
                      <a:pt x="1623" y="637"/>
                    </a:lnTo>
                    <a:lnTo>
                      <a:pt x="1715" y="670"/>
                    </a:lnTo>
                    <a:lnTo>
                      <a:pt x="1818" y="702"/>
                    </a:lnTo>
                    <a:lnTo>
                      <a:pt x="1927" y="735"/>
                    </a:lnTo>
                    <a:lnTo>
                      <a:pt x="2041" y="762"/>
                    </a:lnTo>
                    <a:lnTo>
                      <a:pt x="2155" y="789"/>
                    </a:lnTo>
                    <a:lnTo>
                      <a:pt x="2269" y="822"/>
                    </a:lnTo>
                    <a:lnTo>
                      <a:pt x="2372" y="849"/>
                    </a:lnTo>
                    <a:lnTo>
                      <a:pt x="2464" y="882"/>
                    </a:lnTo>
                    <a:lnTo>
                      <a:pt x="2551" y="920"/>
                    </a:lnTo>
                    <a:lnTo>
                      <a:pt x="2616" y="958"/>
                    </a:lnTo>
                    <a:lnTo>
                      <a:pt x="2638" y="980"/>
                    </a:lnTo>
                    <a:lnTo>
                      <a:pt x="2659" y="1007"/>
                    </a:lnTo>
                    <a:lnTo>
                      <a:pt x="2676" y="1029"/>
                    </a:lnTo>
                    <a:lnTo>
                      <a:pt x="2681" y="1056"/>
                    </a:lnTo>
                    <a:lnTo>
                      <a:pt x="2681" y="1083"/>
                    </a:lnTo>
                    <a:lnTo>
                      <a:pt x="2676" y="1105"/>
                    </a:lnTo>
                    <a:lnTo>
                      <a:pt x="2665" y="1127"/>
                    </a:lnTo>
                    <a:lnTo>
                      <a:pt x="2643" y="1149"/>
                    </a:lnTo>
                    <a:lnTo>
                      <a:pt x="2616" y="1170"/>
                    </a:lnTo>
                    <a:lnTo>
                      <a:pt x="2583" y="1187"/>
                    </a:lnTo>
                    <a:lnTo>
                      <a:pt x="2545" y="1208"/>
                    </a:lnTo>
                    <a:lnTo>
                      <a:pt x="2502" y="1225"/>
                    </a:lnTo>
                    <a:lnTo>
                      <a:pt x="2448" y="1241"/>
                    </a:lnTo>
                    <a:lnTo>
                      <a:pt x="2388" y="1257"/>
                    </a:lnTo>
                    <a:lnTo>
                      <a:pt x="2328" y="1274"/>
                    </a:lnTo>
                    <a:lnTo>
                      <a:pt x="2258" y="1290"/>
                    </a:lnTo>
                    <a:lnTo>
                      <a:pt x="2106" y="1328"/>
                    </a:lnTo>
                    <a:lnTo>
                      <a:pt x="1932" y="1372"/>
                    </a:lnTo>
                    <a:lnTo>
                      <a:pt x="1742" y="1421"/>
                    </a:lnTo>
                    <a:lnTo>
                      <a:pt x="1531" y="1475"/>
                    </a:lnTo>
                    <a:lnTo>
                      <a:pt x="1308" y="1540"/>
                    </a:lnTo>
                    <a:lnTo>
                      <a:pt x="1069" y="1617"/>
                    </a:lnTo>
                    <a:lnTo>
                      <a:pt x="820" y="1709"/>
                    </a:lnTo>
                    <a:lnTo>
                      <a:pt x="554" y="1818"/>
                    </a:lnTo>
                    <a:lnTo>
                      <a:pt x="282" y="1943"/>
                    </a:lnTo>
                    <a:lnTo>
                      <a:pt x="0" y="2085"/>
                    </a:lnTo>
                    <a:lnTo>
                      <a:pt x="152" y="2085"/>
                    </a:lnTo>
                    <a:lnTo>
                      <a:pt x="244" y="2074"/>
                    </a:lnTo>
                    <a:lnTo>
                      <a:pt x="386" y="1992"/>
                    </a:lnTo>
                    <a:lnTo>
                      <a:pt x="537" y="1910"/>
                    </a:lnTo>
                    <a:lnTo>
                      <a:pt x="700" y="1834"/>
                    </a:lnTo>
                    <a:lnTo>
                      <a:pt x="879" y="1763"/>
                    </a:lnTo>
                    <a:lnTo>
                      <a:pt x="1064" y="1693"/>
                    </a:lnTo>
                    <a:lnTo>
                      <a:pt x="1259" y="1622"/>
                    </a:lnTo>
                    <a:lnTo>
                      <a:pt x="1661" y="1497"/>
                    </a:lnTo>
                    <a:lnTo>
                      <a:pt x="1748" y="1470"/>
                    </a:lnTo>
                    <a:lnTo>
                      <a:pt x="1845" y="1442"/>
                    </a:lnTo>
                    <a:lnTo>
                      <a:pt x="2046" y="1393"/>
                    </a:lnTo>
                    <a:lnTo>
                      <a:pt x="2252" y="1339"/>
                    </a:lnTo>
                    <a:lnTo>
                      <a:pt x="2458" y="1285"/>
                    </a:lnTo>
                    <a:lnTo>
                      <a:pt x="2551" y="1263"/>
                    </a:lnTo>
                    <a:lnTo>
                      <a:pt x="2643" y="1236"/>
                    </a:lnTo>
                    <a:lnTo>
                      <a:pt x="2730" y="1214"/>
                    </a:lnTo>
                    <a:lnTo>
                      <a:pt x="2806" y="1192"/>
                    </a:lnTo>
                    <a:lnTo>
                      <a:pt x="2876" y="1170"/>
                    </a:lnTo>
                    <a:lnTo>
                      <a:pt x="2931" y="1149"/>
                    </a:lnTo>
                    <a:lnTo>
                      <a:pt x="2974" y="1132"/>
                    </a:lnTo>
                    <a:lnTo>
                      <a:pt x="3007" y="1116"/>
                    </a:lnTo>
                    <a:lnTo>
                      <a:pt x="3007" y="871"/>
                    </a:lnTo>
                    <a:lnTo>
                      <a:pt x="2941" y="860"/>
                    </a:lnTo>
                    <a:lnTo>
                      <a:pt x="2860" y="844"/>
                    </a:lnTo>
                    <a:lnTo>
                      <a:pt x="2773" y="827"/>
                    </a:lnTo>
                    <a:lnTo>
                      <a:pt x="2670" y="806"/>
                    </a:lnTo>
                    <a:lnTo>
                      <a:pt x="2567" y="784"/>
                    </a:lnTo>
                    <a:lnTo>
                      <a:pt x="2458" y="757"/>
                    </a:lnTo>
                    <a:lnTo>
                      <a:pt x="2241" y="702"/>
                    </a:lnTo>
                    <a:lnTo>
                      <a:pt x="2138" y="670"/>
                    </a:lnTo>
                    <a:lnTo>
                      <a:pt x="2046" y="637"/>
                    </a:lnTo>
                    <a:lnTo>
                      <a:pt x="1959" y="604"/>
                    </a:lnTo>
                    <a:lnTo>
                      <a:pt x="1883" y="566"/>
                    </a:lnTo>
                    <a:lnTo>
                      <a:pt x="1824" y="534"/>
                    </a:lnTo>
                    <a:lnTo>
                      <a:pt x="1780" y="495"/>
                    </a:lnTo>
                    <a:lnTo>
                      <a:pt x="1769" y="474"/>
                    </a:lnTo>
                    <a:lnTo>
                      <a:pt x="1758" y="457"/>
                    </a:lnTo>
                    <a:lnTo>
                      <a:pt x="1753" y="436"/>
                    </a:lnTo>
                    <a:lnTo>
                      <a:pt x="1758" y="419"/>
                    </a:lnTo>
                    <a:lnTo>
                      <a:pt x="1780" y="381"/>
                    </a:lnTo>
                    <a:lnTo>
                      <a:pt x="1813" y="343"/>
                    </a:lnTo>
                    <a:lnTo>
                      <a:pt x="1862" y="316"/>
                    </a:lnTo>
                    <a:lnTo>
                      <a:pt x="1921" y="289"/>
                    </a:lnTo>
                    <a:lnTo>
                      <a:pt x="1986" y="267"/>
                    </a:lnTo>
                    <a:lnTo>
                      <a:pt x="2062" y="245"/>
                    </a:lnTo>
                    <a:lnTo>
                      <a:pt x="2149" y="229"/>
                    </a:lnTo>
                    <a:lnTo>
                      <a:pt x="2236" y="213"/>
                    </a:lnTo>
                    <a:lnTo>
                      <a:pt x="2431" y="180"/>
                    </a:lnTo>
                    <a:lnTo>
                      <a:pt x="2627" y="158"/>
                    </a:lnTo>
                    <a:lnTo>
                      <a:pt x="2827" y="125"/>
                    </a:lnTo>
                    <a:lnTo>
                      <a:pt x="2920" y="109"/>
                    </a:lnTo>
                    <a:lnTo>
                      <a:pt x="3007" y="87"/>
                    </a:lnTo>
                    <a:lnTo>
                      <a:pt x="3007" y="0"/>
                    </a:lnTo>
                    <a:lnTo>
                      <a:pt x="2909" y="22"/>
                    </a:lnTo>
                    <a:lnTo>
                      <a:pt x="2795" y="44"/>
                    </a:lnTo>
                    <a:lnTo>
                      <a:pt x="2676" y="66"/>
                    </a:lnTo>
                    <a:lnTo>
                      <a:pt x="2551" y="82"/>
                    </a:lnTo>
                    <a:lnTo>
                      <a:pt x="2285" y="120"/>
                    </a:lnTo>
                    <a:lnTo>
                      <a:pt x="2155" y="136"/>
                    </a:lnTo>
                    <a:lnTo>
                      <a:pt x="2030" y="158"/>
                    </a:lnTo>
                    <a:lnTo>
                      <a:pt x="1905" y="174"/>
                    </a:lnTo>
                    <a:lnTo>
                      <a:pt x="1791" y="202"/>
                    </a:lnTo>
                    <a:lnTo>
                      <a:pt x="1688" y="229"/>
                    </a:lnTo>
                    <a:lnTo>
                      <a:pt x="1601" y="261"/>
                    </a:lnTo>
                    <a:lnTo>
                      <a:pt x="1525" y="300"/>
                    </a:lnTo>
                    <a:lnTo>
                      <a:pt x="1471" y="338"/>
                    </a:lnTo>
                    <a:lnTo>
                      <a:pt x="1455" y="359"/>
                    </a:lnTo>
                    <a:lnTo>
                      <a:pt x="1438" y="387"/>
                    </a:lnTo>
                    <a:lnTo>
                      <a:pt x="1427" y="414"/>
                    </a:lnTo>
                    <a:lnTo>
                      <a:pt x="1427" y="441"/>
                    </a:lnTo>
                    <a:lnTo>
                      <a:pt x="1427" y="441"/>
                    </a:lnTo>
                    <a:close/>
                  </a:path>
                </a:pathLst>
              </a:custGeom>
              <a:solidFill>
                <a:schemeClr val="bg1"/>
              </a:solidFill>
              <a:ln w="9525">
                <a:noFill/>
                <a:round/>
                <a:headEnd/>
                <a:tailEnd/>
              </a:ln>
            </p:spPr>
            <p:txBody>
              <a:bodyPr/>
              <a:lstStyle/>
              <a:p>
                <a:pPr eaLnBrk="0" fontAlgn="base" hangingPunct="0">
                  <a:spcBef>
                    <a:spcPct val="0"/>
                  </a:spcBef>
                  <a:spcAft>
                    <a:spcPct val="0"/>
                  </a:spcAft>
                  <a:defRPr/>
                </a:pPr>
                <a:endParaRPr lang="en-US">
                  <a:solidFill>
                    <a:srgbClr val="FFFFFF"/>
                  </a:solidFill>
                  <a:latin typeface="Garamond" pitchFamily="18" charset="0"/>
                  <a:cs typeface="Arial" charset="0"/>
                </a:endParaRPr>
              </a:p>
            </p:txBody>
          </p:sp>
          <p:sp>
            <p:nvSpPr>
              <p:cNvPr id="141322" name="Freeform 10"/>
              <p:cNvSpPr>
                <a:spLocks/>
              </p:cNvSpPr>
              <p:nvPr/>
            </p:nvSpPr>
            <p:spPr bwMode="hidden">
              <a:xfrm>
                <a:off x="4501" y="2317"/>
                <a:ext cx="1248" cy="539"/>
              </a:xfrm>
              <a:custGeom>
                <a:avLst/>
                <a:gdLst/>
                <a:ahLst/>
                <a:cxnLst>
                  <a:cxn ang="0">
                    <a:pos x="0" y="332"/>
                  </a:cxn>
                  <a:cxn ang="0">
                    <a:pos x="0" y="360"/>
                  </a:cxn>
                  <a:cxn ang="0">
                    <a:pos x="5" y="387"/>
                  </a:cxn>
                  <a:cxn ang="0">
                    <a:pos x="27" y="414"/>
                  </a:cxn>
                  <a:cxn ang="0">
                    <a:pos x="54" y="436"/>
                  </a:cxn>
                  <a:cxn ang="0">
                    <a:pos x="92" y="463"/>
                  </a:cxn>
                  <a:cxn ang="0">
                    <a:pos x="141" y="490"/>
                  </a:cxn>
                  <a:cxn ang="0">
                    <a:pos x="195" y="512"/>
                  </a:cxn>
                  <a:cxn ang="0">
                    <a:pos x="255" y="539"/>
                  </a:cxn>
                  <a:cxn ang="0">
                    <a:pos x="212" y="517"/>
                  </a:cxn>
                  <a:cxn ang="0">
                    <a:pos x="179" y="490"/>
                  </a:cxn>
                  <a:cxn ang="0">
                    <a:pos x="157" y="468"/>
                  </a:cxn>
                  <a:cxn ang="0">
                    <a:pos x="141" y="447"/>
                  </a:cxn>
                  <a:cxn ang="0">
                    <a:pos x="136" y="425"/>
                  </a:cxn>
                  <a:cxn ang="0">
                    <a:pos x="136" y="403"/>
                  </a:cxn>
                  <a:cxn ang="0">
                    <a:pos x="141" y="381"/>
                  </a:cxn>
                  <a:cxn ang="0">
                    <a:pos x="157" y="365"/>
                  </a:cxn>
                  <a:cxn ang="0">
                    <a:pos x="179" y="343"/>
                  </a:cxn>
                  <a:cxn ang="0">
                    <a:pos x="201" y="327"/>
                  </a:cxn>
                  <a:cxn ang="0">
                    <a:pos x="266" y="294"/>
                  </a:cxn>
                  <a:cxn ang="0">
                    <a:pos x="353" y="262"/>
                  </a:cxn>
                  <a:cxn ang="0">
                    <a:pos x="445" y="234"/>
                  </a:cxn>
                  <a:cxn ang="0">
                    <a:pos x="554" y="213"/>
                  </a:cxn>
                  <a:cxn ang="0">
                    <a:pos x="662" y="191"/>
                  </a:cxn>
                  <a:cxn ang="0">
                    <a:pos x="890" y="153"/>
                  </a:cxn>
                  <a:cxn ang="0">
                    <a:pos x="993" y="136"/>
                  </a:cxn>
                  <a:cxn ang="0">
                    <a:pos x="1091" y="120"/>
                  </a:cxn>
                  <a:cxn ang="0">
                    <a:pos x="1178" y="115"/>
                  </a:cxn>
                  <a:cxn ang="0">
                    <a:pos x="1248" y="104"/>
                  </a:cxn>
                  <a:cxn ang="0">
                    <a:pos x="1248" y="0"/>
                  </a:cxn>
                  <a:cxn ang="0">
                    <a:pos x="1161" y="22"/>
                  </a:cxn>
                  <a:cxn ang="0">
                    <a:pos x="1069" y="38"/>
                  </a:cxn>
                  <a:cxn ang="0">
                    <a:pos x="874" y="71"/>
                  </a:cxn>
                  <a:cxn ang="0">
                    <a:pos x="673" y="93"/>
                  </a:cxn>
                  <a:cxn ang="0">
                    <a:pos x="483" y="126"/>
                  </a:cxn>
                  <a:cxn ang="0">
                    <a:pos x="391" y="142"/>
                  </a:cxn>
                  <a:cxn ang="0">
                    <a:pos x="309" y="158"/>
                  </a:cxn>
                  <a:cxn ang="0">
                    <a:pos x="228" y="180"/>
                  </a:cxn>
                  <a:cxn ang="0">
                    <a:pos x="163" y="202"/>
                  </a:cxn>
                  <a:cxn ang="0">
                    <a:pos x="103" y="229"/>
                  </a:cxn>
                  <a:cxn ang="0">
                    <a:pos x="54" y="256"/>
                  </a:cxn>
                  <a:cxn ang="0">
                    <a:pos x="22" y="294"/>
                  </a:cxn>
                  <a:cxn ang="0">
                    <a:pos x="0" y="332"/>
                  </a:cxn>
                  <a:cxn ang="0">
                    <a:pos x="0" y="332"/>
                  </a:cxn>
                </a:cxnLst>
                <a:rect l="0" t="0" r="r" b="b"/>
                <a:pathLst>
                  <a:path w="1248" h="539">
                    <a:moveTo>
                      <a:pt x="0" y="332"/>
                    </a:moveTo>
                    <a:lnTo>
                      <a:pt x="0" y="360"/>
                    </a:lnTo>
                    <a:lnTo>
                      <a:pt x="5" y="387"/>
                    </a:lnTo>
                    <a:lnTo>
                      <a:pt x="27" y="414"/>
                    </a:lnTo>
                    <a:lnTo>
                      <a:pt x="54" y="436"/>
                    </a:lnTo>
                    <a:lnTo>
                      <a:pt x="92" y="463"/>
                    </a:lnTo>
                    <a:lnTo>
                      <a:pt x="141" y="490"/>
                    </a:lnTo>
                    <a:lnTo>
                      <a:pt x="195" y="512"/>
                    </a:lnTo>
                    <a:lnTo>
                      <a:pt x="255" y="539"/>
                    </a:lnTo>
                    <a:lnTo>
                      <a:pt x="212" y="517"/>
                    </a:lnTo>
                    <a:lnTo>
                      <a:pt x="179" y="490"/>
                    </a:lnTo>
                    <a:lnTo>
                      <a:pt x="157" y="468"/>
                    </a:lnTo>
                    <a:lnTo>
                      <a:pt x="141" y="447"/>
                    </a:lnTo>
                    <a:lnTo>
                      <a:pt x="136" y="425"/>
                    </a:lnTo>
                    <a:lnTo>
                      <a:pt x="136" y="403"/>
                    </a:lnTo>
                    <a:lnTo>
                      <a:pt x="141" y="381"/>
                    </a:lnTo>
                    <a:lnTo>
                      <a:pt x="157" y="365"/>
                    </a:lnTo>
                    <a:lnTo>
                      <a:pt x="179" y="343"/>
                    </a:lnTo>
                    <a:lnTo>
                      <a:pt x="201" y="327"/>
                    </a:lnTo>
                    <a:lnTo>
                      <a:pt x="266" y="294"/>
                    </a:lnTo>
                    <a:lnTo>
                      <a:pt x="353" y="262"/>
                    </a:lnTo>
                    <a:lnTo>
                      <a:pt x="445" y="234"/>
                    </a:lnTo>
                    <a:lnTo>
                      <a:pt x="554" y="213"/>
                    </a:lnTo>
                    <a:lnTo>
                      <a:pt x="662" y="191"/>
                    </a:lnTo>
                    <a:lnTo>
                      <a:pt x="890" y="153"/>
                    </a:lnTo>
                    <a:lnTo>
                      <a:pt x="993" y="136"/>
                    </a:lnTo>
                    <a:lnTo>
                      <a:pt x="1091" y="120"/>
                    </a:lnTo>
                    <a:lnTo>
                      <a:pt x="1178" y="115"/>
                    </a:lnTo>
                    <a:lnTo>
                      <a:pt x="1248" y="104"/>
                    </a:lnTo>
                    <a:lnTo>
                      <a:pt x="1248" y="0"/>
                    </a:lnTo>
                    <a:lnTo>
                      <a:pt x="1161" y="22"/>
                    </a:lnTo>
                    <a:lnTo>
                      <a:pt x="1069" y="38"/>
                    </a:lnTo>
                    <a:lnTo>
                      <a:pt x="874" y="71"/>
                    </a:lnTo>
                    <a:lnTo>
                      <a:pt x="673" y="93"/>
                    </a:lnTo>
                    <a:lnTo>
                      <a:pt x="483" y="126"/>
                    </a:lnTo>
                    <a:lnTo>
                      <a:pt x="391" y="142"/>
                    </a:lnTo>
                    <a:lnTo>
                      <a:pt x="309" y="158"/>
                    </a:lnTo>
                    <a:lnTo>
                      <a:pt x="228" y="180"/>
                    </a:lnTo>
                    <a:lnTo>
                      <a:pt x="163" y="202"/>
                    </a:lnTo>
                    <a:lnTo>
                      <a:pt x="103" y="229"/>
                    </a:lnTo>
                    <a:lnTo>
                      <a:pt x="54" y="256"/>
                    </a:lnTo>
                    <a:lnTo>
                      <a:pt x="22" y="294"/>
                    </a:lnTo>
                    <a:lnTo>
                      <a:pt x="0" y="332"/>
                    </a:lnTo>
                    <a:lnTo>
                      <a:pt x="0" y="332"/>
                    </a:lnTo>
                    <a:close/>
                  </a:path>
                </a:pathLst>
              </a:custGeom>
              <a:gradFill rotWithShape="0">
                <a:gsLst>
                  <a:gs pos="0">
                    <a:schemeClr val="bg1">
                      <a:gamma/>
                      <a:shade val="87843"/>
                      <a:invGamma/>
                    </a:schemeClr>
                  </a:gs>
                  <a:gs pos="100000">
                    <a:schemeClr val="bg1"/>
                  </a:gs>
                </a:gsLst>
                <a:lin ang="2700000" scaled="1"/>
              </a:gradFill>
              <a:ln w="9525">
                <a:noFill/>
                <a:round/>
                <a:headEnd/>
                <a:tailEnd/>
              </a:ln>
            </p:spPr>
            <p:txBody>
              <a:bodyPr/>
              <a:lstStyle/>
              <a:p>
                <a:pPr eaLnBrk="0" fontAlgn="base" hangingPunct="0">
                  <a:spcBef>
                    <a:spcPct val="0"/>
                  </a:spcBef>
                  <a:spcAft>
                    <a:spcPct val="0"/>
                  </a:spcAft>
                  <a:defRPr/>
                </a:pPr>
                <a:endParaRPr lang="en-US">
                  <a:solidFill>
                    <a:srgbClr val="FFFFFF"/>
                  </a:solidFill>
                  <a:latin typeface="Garamond" pitchFamily="18" charset="0"/>
                  <a:cs typeface="Arial" charset="0"/>
                </a:endParaRPr>
              </a:p>
            </p:txBody>
          </p:sp>
        </p:grpSp>
        <p:sp>
          <p:nvSpPr>
            <p:cNvPr id="141323" name="Freeform 11"/>
            <p:cNvSpPr>
              <a:spLocks/>
            </p:cNvSpPr>
            <p:nvPr/>
          </p:nvSpPr>
          <p:spPr bwMode="hidden">
            <a:xfrm>
              <a:off x="3322" y="1341"/>
              <a:ext cx="1825" cy="1537"/>
            </a:xfrm>
            <a:custGeom>
              <a:avLst/>
              <a:gdLst/>
              <a:ahLst/>
              <a:cxnLst>
                <a:cxn ang="0">
                  <a:pos x="982" y="1061"/>
                </a:cxn>
                <a:cxn ang="0">
                  <a:pos x="1357" y="1012"/>
                </a:cxn>
                <a:cxn ang="0">
                  <a:pos x="1666" y="957"/>
                </a:cxn>
                <a:cxn ang="0">
                  <a:pos x="1916" y="897"/>
                </a:cxn>
                <a:cxn ang="0">
                  <a:pos x="2100" y="832"/>
                </a:cxn>
                <a:cxn ang="0">
                  <a:pos x="2220" y="756"/>
                </a:cxn>
                <a:cxn ang="0">
                  <a:pos x="2285" y="669"/>
                </a:cxn>
                <a:cxn ang="0">
                  <a:pos x="2290" y="560"/>
                </a:cxn>
                <a:cxn ang="0">
                  <a:pos x="2241" y="457"/>
                </a:cxn>
                <a:cxn ang="0">
                  <a:pos x="2144" y="364"/>
                </a:cxn>
                <a:cxn ang="0">
                  <a:pos x="2008" y="277"/>
                </a:cxn>
                <a:cxn ang="0">
                  <a:pos x="1769" y="157"/>
                </a:cxn>
                <a:cxn ang="0">
                  <a:pos x="1612" y="92"/>
                </a:cxn>
                <a:cxn ang="0">
                  <a:pos x="1476" y="43"/>
                </a:cxn>
                <a:cxn ang="0">
                  <a:pos x="1384" y="10"/>
                </a:cxn>
                <a:cxn ang="0">
                  <a:pos x="1346" y="0"/>
                </a:cxn>
                <a:cxn ang="0">
                  <a:pos x="1655" y="119"/>
                </a:cxn>
                <a:cxn ang="0">
                  <a:pos x="1948" y="255"/>
                </a:cxn>
                <a:cxn ang="0">
                  <a:pos x="2068" y="326"/>
                </a:cxn>
                <a:cxn ang="0">
                  <a:pos x="2171" y="402"/>
                </a:cxn>
                <a:cxn ang="0">
                  <a:pos x="2236" y="478"/>
                </a:cxn>
                <a:cxn ang="0">
                  <a:pos x="2263" y="560"/>
                </a:cxn>
                <a:cxn ang="0">
                  <a:pos x="2241" y="636"/>
                </a:cxn>
                <a:cxn ang="0">
                  <a:pos x="2171" y="702"/>
                </a:cxn>
                <a:cxn ang="0">
                  <a:pos x="2062" y="756"/>
                </a:cxn>
                <a:cxn ang="0">
                  <a:pos x="1921" y="800"/>
                </a:cxn>
                <a:cxn ang="0">
                  <a:pos x="1748" y="843"/>
                </a:cxn>
                <a:cxn ang="0">
                  <a:pos x="1351" y="908"/>
                </a:cxn>
                <a:cxn ang="0">
                  <a:pos x="923" y="968"/>
                </a:cxn>
                <a:cxn ang="0">
                  <a:pos x="521" y="1028"/>
                </a:cxn>
                <a:cxn ang="0">
                  <a:pos x="353" y="1066"/>
                </a:cxn>
                <a:cxn ang="0">
                  <a:pos x="206" y="1104"/>
                </a:cxn>
                <a:cxn ang="0">
                  <a:pos x="92" y="1148"/>
                </a:cxn>
                <a:cxn ang="0">
                  <a:pos x="22" y="1202"/>
                </a:cxn>
                <a:cxn ang="0">
                  <a:pos x="0" y="1262"/>
                </a:cxn>
                <a:cxn ang="0">
                  <a:pos x="27" y="1327"/>
                </a:cxn>
                <a:cxn ang="0">
                  <a:pos x="98" y="1382"/>
                </a:cxn>
                <a:cxn ang="0">
                  <a:pos x="196" y="1425"/>
                </a:cxn>
                <a:cxn ang="0">
                  <a:pos x="326" y="1469"/>
                </a:cxn>
                <a:cxn ang="0">
                  <a:pos x="217" y="1414"/>
                </a:cxn>
                <a:cxn ang="0">
                  <a:pos x="147" y="1360"/>
                </a:cxn>
                <a:cxn ang="0">
                  <a:pos x="120" y="1306"/>
                </a:cxn>
                <a:cxn ang="0">
                  <a:pos x="141" y="1257"/>
                </a:cxn>
                <a:cxn ang="0">
                  <a:pos x="212" y="1208"/>
                </a:cxn>
                <a:cxn ang="0">
                  <a:pos x="342" y="1164"/>
                </a:cxn>
                <a:cxn ang="0">
                  <a:pos x="527" y="1121"/>
                </a:cxn>
                <a:cxn ang="0">
                  <a:pos x="771" y="1088"/>
                </a:cxn>
              </a:cxnLst>
              <a:rect l="0" t="0" r="r" b="b"/>
              <a:pathLst>
                <a:path w="2296" h="1469">
                  <a:moveTo>
                    <a:pt x="771" y="1088"/>
                  </a:moveTo>
                  <a:lnTo>
                    <a:pt x="982" y="1061"/>
                  </a:lnTo>
                  <a:lnTo>
                    <a:pt x="1178" y="1034"/>
                  </a:lnTo>
                  <a:lnTo>
                    <a:pt x="1357" y="1012"/>
                  </a:lnTo>
                  <a:lnTo>
                    <a:pt x="1520" y="985"/>
                  </a:lnTo>
                  <a:lnTo>
                    <a:pt x="1666" y="957"/>
                  </a:lnTo>
                  <a:lnTo>
                    <a:pt x="1796" y="930"/>
                  </a:lnTo>
                  <a:lnTo>
                    <a:pt x="1916" y="897"/>
                  </a:lnTo>
                  <a:lnTo>
                    <a:pt x="2013" y="870"/>
                  </a:lnTo>
                  <a:lnTo>
                    <a:pt x="2100" y="832"/>
                  </a:lnTo>
                  <a:lnTo>
                    <a:pt x="2171" y="800"/>
                  </a:lnTo>
                  <a:lnTo>
                    <a:pt x="2220" y="756"/>
                  </a:lnTo>
                  <a:lnTo>
                    <a:pt x="2263" y="712"/>
                  </a:lnTo>
                  <a:lnTo>
                    <a:pt x="2285" y="669"/>
                  </a:lnTo>
                  <a:lnTo>
                    <a:pt x="2296" y="614"/>
                  </a:lnTo>
                  <a:lnTo>
                    <a:pt x="2290" y="560"/>
                  </a:lnTo>
                  <a:lnTo>
                    <a:pt x="2269" y="500"/>
                  </a:lnTo>
                  <a:lnTo>
                    <a:pt x="2241" y="457"/>
                  </a:lnTo>
                  <a:lnTo>
                    <a:pt x="2198" y="408"/>
                  </a:lnTo>
                  <a:lnTo>
                    <a:pt x="2144" y="364"/>
                  </a:lnTo>
                  <a:lnTo>
                    <a:pt x="2079" y="321"/>
                  </a:lnTo>
                  <a:lnTo>
                    <a:pt x="2008" y="277"/>
                  </a:lnTo>
                  <a:lnTo>
                    <a:pt x="1927" y="234"/>
                  </a:lnTo>
                  <a:lnTo>
                    <a:pt x="1769" y="157"/>
                  </a:lnTo>
                  <a:lnTo>
                    <a:pt x="1688" y="125"/>
                  </a:lnTo>
                  <a:lnTo>
                    <a:pt x="1612" y="92"/>
                  </a:lnTo>
                  <a:lnTo>
                    <a:pt x="1536" y="65"/>
                  </a:lnTo>
                  <a:lnTo>
                    <a:pt x="1476" y="43"/>
                  </a:lnTo>
                  <a:lnTo>
                    <a:pt x="1422" y="27"/>
                  </a:lnTo>
                  <a:lnTo>
                    <a:pt x="1384" y="10"/>
                  </a:lnTo>
                  <a:lnTo>
                    <a:pt x="1357" y="5"/>
                  </a:lnTo>
                  <a:lnTo>
                    <a:pt x="1346" y="0"/>
                  </a:lnTo>
                  <a:lnTo>
                    <a:pt x="1498" y="54"/>
                  </a:lnTo>
                  <a:lnTo>
                    <a:pt x="1655" y="119"/>
                  </a:lnTo>
                  <a:lnTo>
                    <a:pt x="1807" y="185"/>
                  </a:lnTo>
                  <a:lnTo>
                    <a:pt x="1948" y="255"/>
                  </a:lnTo>
                  <a:lnTo>
                    <a:pt x="2013" y="288"/>
                  </a:lnTo>
                  <a:lnTo>
                    <a:pt x="2068" y="326"/>
                  </a:lnTo>
                  <a:lnTo>
                    <a:pt x="2122" y="364"/>
                  </a:lnTo>
                  <a:lnTo>
                    <a:pt x="2171" y="402"/>
                  </a:lnTo>
                  <a:lnTo>
                    <a:pt x="2209" y="440"/>
                  </a:lnTo>
                  <a:lnTo>
                    <a:pt x="2236" y="478"/>
                  </a:lnTo>
                  <a:lnTo>
                    <a:pt x="2252" y="522"/>
                  </a:lnTo>
                  <a:lnTo>
                    <a:pt x="2263" y="560"/>
                  </a:lnTo>
                  <a:lnTo>
                    <a:pt x="2258" y="598"/>
                  </a:lnTo>
                  <a:lnTo>
                    <a:pt x="2241" y="636"/>
                  </a:lnTo>
                  <a:lnTo>
                    <a:pt x="2214" y="669"/>
                  </a:lnTo>
                  <a:lnTo>
                    <a:pt x="2171" y="702"/>
                  </a:lnTo>
                  <a:lnTo>
                    <a:pt x="2122" y="729"/>
                  </a:lnTo>
                  <a:lnTo>
                    <a:pt x="2062" y="756"/>
                  </a:lnTo>
                  <a:lnTo>
                    <a:pt x="1997" y="778"/>
                  </a:lnTo>
                  <a:lnTo>
                    <a:pt x="1921" y="800"/>
                  </a:lnTo>
                  <a:lnTo>
                    <a:pt x="1834" y="821"/>
                  </a:lnTo>
                  <a:lnTo>
                    <a:pt x="1748" y="843"/>
                  </a:lnTo>
                  <a:lnTo>
                    <a:pt x="1552" y="876"/>
                  </a:lnTo>
                  <a:lnTo>
                    <a:pt x="1351" y="908"/>
                  </a:lnTo>
                  <a:lnTo>
                    <a:pt x="1134" y="941"/>
                  </a:lnTo>
                  <a:lnTo>
                    <a:pt x="923" y="968"/>
                  </a:lnTo>
                  <a:lnTo>
                    <a:pt x="716" y="995"/>
                  </a:lnTo>
                  <a:lnTo>
                    <a:pt x="521" y="1028"/>
                  </a:lnTo>
                  <a:lnTo>
                    <a:pt x="434" y="1044"/>
                  </a:lnTo>
                  <a:lnTo>
                    <a:pt x="353" y="1066"/>
                  </a:lnTo>
                  <a:lnTo>
                    <a:pt x="277" y="1082"/>
                  </a:lnTo>
                  <a:lnTo>
                    <a:pt x="206" y="1104"/>
                  </a:lnTo>
                  <a:lnTo>
                    <a:pt x="147" y="1126"/>
                  </a:lnTo>
                  <a:lnTo>
                    <a:pt x="92" y="1148"/>
                  </a:lnTo>
                  <a:lnTo>
                    <a:pt x="54" y="1175"/>
                  </a:lnTo>
                  <a:lnTo>
                    <a:pt x="22" y="1202"/>
                  </a:lnTo>
                  <a:lnTo>
                    <a:pt x="6" y="1229"/>
                  </a:lnTo>
                  <a:lnTo>
                    <a:pt x="0" y="1262"/>
                  </a:lnTo>
                  <a:lnTo>
                    <a:pt x="11" y="1295"/>
                  </a:lnTo>
                  <a:lnTo>
                    <a:pt x="27" y="1327"/>
                  </a:lnTo>
                  <a:lnTo>
                    <a:pt x="54" y="1355"/>
                  </a:lnTo>
                  <a:lnTo>
                    <a:pt x="98" y="1382"/>
                  </a:lnTo>
                  <a:lnTo>
                    <a:pt x="141" y="1404"/>
                  </a:lnTo>
                  <a:lnTo>
                    <a:pt x="196" y="1425"/>
                  </a:lnTo>
                  <a:lnTo>
                    <a:pt x="261" y="1447"/>
                  </a:lnTo>
                  <a:lnTo>
                    <a:pt x="326" y="1469"/>
                  </a:lnTo>
                  <a:lnTo>
                    <a:pt x="266" y="1442"/>
                  </a:lnTo>
                  <a:lnTo>
                    <a:pt x="217" y="1414"/>
                  </a:lnTo>
                  <a:lnTo>
                    <a:pt x="174" y="1387"/>
                  </a:lnTo>
                  <a:lnTo>
                    <a:pt x="147" y="1360"/>
                  </a:lnTo>
                  <a:lnTo>
                    <a:pt x="125" y="1333"/>
                  </a:lnTo>
                  <a:lnTo>
                    <a:pt x="120" y="1306"/>
                  </a:lnTo>
                  <a:lnTo>
                    <a:pt x="125" y="1278"/>
                  </a:lnTo>
                  <a:lnTo>
                    <a:pt x="141" y="1257"/>
                  </a:lnTo>
                  <a:lnTo>
                    <a:pt x="174" y="1229"/>
                  </a:lnTo>
                  <a:lnTo>
                    <a:pt x="212" y="1208"/>
                  </a:lnTo>
                  <a:lnTo>
                    <a:pt x="272" y="1186"/>
                  </a:lnTo>
                  <a:lnTo>
                    <a:pt x="342" y="1164"/>
                  </a:lnTo>
                  <a:lnTo>
                    <a:pt x="423" y="1142"/>
                  </a:lnTo>
                  <a:lnTo>
                    <a:pt x="527" y="1121"/>
                  </a:lnTo>
                  <a:lnTo>
                    <a:pt x="641" y="1104"/>
                  </a:lnTo>
                  <a:lnTo>
                    <a:pt x="771" y="1088"/>
                  </a:lnTo>
                  <a:lnTo>
                    <a:pt x="771" y="1088"/>
                  </a:lnTo>
                  <a:close/>
                </a:path>
              </a:pathLst>
            </a:custGeom>
            <a:gradFill rotWithShape="0">
              <a:gsLst>
                <a:gs pos="0">
                  <a:schemeClr val="bg1">
                    <a:gamma/>
                    <a:shade val="84706"/>
                    <a:invGamma/>
                  </a:schemeClr>
                </a:gs>
                <a:gs pos="100000">
                  <a:schemeClr val="bg1"/>
                </a:gs>
              </a:gsLst>
              <a:lin ang="2700000" scaled="1"/>
            </a:gradFill>
            <a:ln w="9525">
              <a:noFill/>
              <a:round/>
              <a:headEnd/>
              <a:tailEnd/>
            </a:ln>
          </p:spPr>
          <p:txBody>
            <a:bodyPr/>
            <a:lstStyle/>
            <a:p>
              <a:pPr eaLnBrk="0" fontAlgn="base" hangingPunct="0">
                <a:spcBef>
                  <a:spcPct val="0"/>
                </a:spcBef>
                <a:spcAft>
                  <a:spcPct val="0"/>
                </a:spcAft>
                <a:defRPr/>
              </a:pPr>
              <a:endParaRPr lang="en-US">
                <a:solidFill>
                  <a:srgbClr val="FFFFFF"/>
                </a:solidFill>
                <a:latin typeface="Garamond" pitchFamily="18" charset="0"/>
                <a:cs typeface="Arial" charset="0"/>
              </a:endParaRPr>
            </a:p>
          </p:txBody>
        </p:sp>
        <p:sp>
          <p:nvSpPr>
            <p:cNvPr id="141324" name="Freeform 12"/>
            <p:cNvSpPr>
              <a:spLocks/>
            </p:cNvSpPr>
            <p:nvPr/>
          </p:nvSpPr>
          <p:spPr bwMode="hidden">
            <a:xfrm>
              <a:off x="0" y="0"/>
              <a:ext cx="5758" cy="1776"/>
            </a:xfrm>
            <a:custGeom>
              <a:avLst/>
              <a:gdLst/>
              <a:ahLst/>
              <a:cxnLst>
                <a:cxn ang="0">
                  <a:pos x="0" y="0"/>
                </a:cxn>
                <a:cxn ang="0">
                  <a:pos x="0" y="1906"/>
                </a:cxn>
                <a:cxn ang="0">
                  <a:pos x="5740" y="1906"/>
                </a:cxn>
                <a:cxn ang="0">
                  <a:pos x="5740" y="0"/>
                </a:cxn>
                <a:cxn ang="0">
                  <a:pos x="0" y="0"/>
                </a:cxn>
                <a:cxn ang="0">
                  <a:pos x="0" y="0"/>
                </a:cxn>
              </a:cxnLst>
              <a:rect l="0" t="0" r="r" b="b"/>
              <a:pathLst>
                <a:path w="5740" h="1906">
                  <a:moveTo>
                    <a:pt x="0" y="0"/>
                  </a:moveTo>
                  <a:lnTo>
                    <a:pt x="0" y="1906"/>
                  </a:lnTo>
                  <a:lnTo>
                    <a:pt x="5740" y="1906"/>
                  </a:lnTo>
                  <a:lnTo>
                    <a:pt x="5740" y="0"/>
                  </a:lnTo>
                  <a:lnTo>
                    <a:pt x="0" y="0"/>
                  </a:lnTo>
                  <a:lnTo>
                    <a:pt x="0" y="0"/>
                  </a:lnTo>
                  <a:close/>
                </a:path>
              </a:pathLst>
            </a:custGeom>
            <a:gradFill rotWithShape="0">
              <a:gsLst>
                <a:gs pos="0">
                  <a:schemeClr val="bg2"/>
                </a:gs>
                <a:gs pos="100000">
                  <a:schemeClr val="bg1"/>
                </a:gs>
              </a:gsLst>
              <a:lin ang="5400000" scaled="1"/>
            </a:gradFill>
            <a:ln w="9525">
              <a:noFill/>
              <a:round/>
              <a:headEnd/>
              <a:tailEnd/>
            </a:ln>
          </p:spPr>
          <p:txBody>
            <a:bodyPr/>
            <a:lstStyle/>
            <a:p>
              <a:pPr eaLnBrk="0" fontAlgn="base" hangingPunct="0">
                <a:spcBef>
                  <a:spcPct val="0"/>
                </a:spcBef>
                <a:spcAft>
                  <a:spcPct val="0"/>
                </a:spcAft>
                <a:defRPr/>
              </a:pPr>
              <a:endParaRPr lang="en-US">
                <a:solidFill>
                  <a:srgbClr val="FFFFFF"/>
                </a:solidFill>
                <a:latin typeface="Garamond" pitchFamily="18" charset="0"/>
                <a:cs typeface="Arial" charset="0"/>
              </a:endParaRPr>
            </a:p>
          </p:txBody>
        </p:sp>
      </p:grpSp>
      <p:sp>
        <p:nvSpPr>
          <p:cNvPr id="141325" name="Rectangle 13"/>
          <p:cNvSpPr>
            <a:spLocks noGrp="1" noRot="1" noChangeArrowheads="1"/>
          </p:cNvSpPr>
          <p:nvPr>
            <p:ph type="title"/>
          </p:nvPr>
        </p:nvSpPr>
        <p:spPr bwMode="auto">
          <a:xfrm>
            <a:off x="457200" y="274638"/>
            <a:ext cx="8229600" cy="11430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41326" name="Rectangle 14"/>
          <p:cNvSpPr>
            <a:spLocks noGrp="1" noChangeArrowheads="1"/>
          </p:cNvSpPr>
          <p:nvPr>
            <p:ph type="ftr" sz="quarter" idx="3"/>
          </p:nvPr>
        </p:nvSpPr>
        <p:spPr bwMode="auto">
          <a:xfrm>
            <a:off x="3124200" y="6248400"/>
            <a:ext cx="2895600" cy="47625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eaLnBrk="1" hangingPunct="1">
              <a:defRPr sz="1200">
                <a:latin typeface="Arial" pitchFamily="34" charset="0"/>
                <a:cs typeface="+mn-cs"/>
              </a:defRPr>
            </a:lvl1pPr>
          </a:lstStyle>
          <a:p>
            <a:pPr fontAlgn="base">
              <a:spcBef>
                <a:spcPct val="0"/>
              </a:spcBef>
              <a:spcAft>
                <a:spcPct val="0"/>
              </a:spcAft>
              <a:defRPr/>
            </a:pPr>
            <a:endParaRPr lang="en-US">
              <a:solidFill>
                <a:srgbClr val="FFFFFF"/>
              </a:solidFill>
            </a:endParaRPr>
          </a:p>
        </p:txBody>
      </p:sp>
      <p:sp>
        <p:nvSpPr>
          <p:cNvPr id="141327" name="Rectangle 15"/>
          <p:cNvSpPr>
            <a:spLocks noGrp="1" noChangeArrowheads="1"/>
          </p:cNvSpPr>
          <p:nvPr>
            <p:ph type="body" idx="1"/>
          </p:nvPr>
        </p:nvSpPr>
        <p:spPr bwMode="auto">
          <a:xfrm>
            <a:off x="457200" y="1600201"/>
            <a:ext cx="8229600" cy="452596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Tree>
    <p:extLst>
      <p:ext uri="{BB962C8B-B14F-4D97-AF65-F5344CB8AC3E}">
        <p14:creationId xmlns:p14="http://schemas.microsoft.com/office/powerpoint/2010/main" val="3313555817"/>
      </p:ext>
    </p:extLst>
  </p:cSld>
  <p:clrMap bg1="dk2" tx1="lt1" bg2="dk1"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timing>
    <p:tnLst>
      <p:par>
        <p:cTn id="1" dur="indefinite" restart="never" nodeType="tmRoot"/>
      </p:par>
    </p:tnLst>
  </p:timing>
  <p:txStyles>
    <p:titleStyle>
      <a:lvl1pPr algn="ctr" rtl="0" eaLnBrk="0" fontAlgn="base" hangingPunct="0">
        <a:spcBef>
          <a:spcPct val="0"/>
        </a:spcBef>
        <a:spcAft>
          <a:spcPct val="0"/>
        </a:spcAft>
        <a:defRPr sz="4400" b="1">
          <a:solidFill>
            <a:schemeClr val="tx2"/>
          </a:solidFill>
          <a:effectLst>
            <a:outerShdw blurRad="38100" dist="38100" dir="2700000" algn="tl">
              <a:srgbClr val="000000"/>
            </a:outerShdw>
          </a:effectLst>
          <a:latin typeface="+mj-lt"/>
          <a:ea typeface="+mj-ea"/>
          <a:cs typeface="+mj-cs"/>
        </a:defRPr>
      </a:lvl1pPr>
      <a:lvl2pPr algn="ctr" rtl="0" eaLnBrk="0" fontAlgn="base" hangingPunct="0">
        <a:spcBef>
          <a:spcPct val="0"/>
        </a:spcBef>
        <a:spcAft>
          <a:spcPct val="0"/>
        </a:spcAft>
        <a:defRPr sz="4400" b="1">
          <a:solidFill>
            <a:schemeClr val="tx2"/>
          </a:solidFill>
          <a:effectLst>
            <a:outerShdw blurRad="38100" dist="38100" dir="2700000" algn="tl">
              <a:srgbClr val="000000"/>
            </a:outerShdw>
          </a:effectLst>
          <a:latin typeface="Garamond" pitchFamily="18" charset="0"/>
        </a:defRPr>
      </a:lvl2pPr>
      <a:lvl3pPr algn="ctr" rtl="0" eaLnBrk="0" fontAlgn="base" hangingPunct="0">
        <a:spcBef>
          <a:spcPct val="0"/>
        </a:spcBef>
        <a:spcAft>
          <a:spcPct val="0"/>
        </a:spcAft>
        <a:defRPr sz="4400" b="1">
          <a:solidFill>
            <a:schemeClr val="tx2"/>
          </a:solidFill>
          <a:effectLst>
            <a:outerShdw blurRad="38100" dist="38100" dir="2700000" algn="tl">
              <a:srgbClr val="000000"/>
            </a:outerShdw>
          </a:effectLst>
          <a:latin typeface="Garamond" pitchFamily="18" charset="0"/>
        </a:defRPr>
      </a:lvl3pPr>
      <a:lvl4pPr algn="ctr" rtl="0" eaLnBrk="0" fontAlgn="base" hangingPunct="0">
        <a:spcBef>
          <a:spcPct val="0"/>
        </a:spcBef>
        <a:spcAft>
          <a:spcPct val="0"/>
        </a:spcAft>
        <a:defRPr sz="4400" b="1">
          <a:solidFill>
            <a:schemeClr val="tx2"/>
          </a:solidFill>
          <a:effectLst>
            <a:outerShdw blurRad="38100" dist="38100" dir="2700000" algn="tl">
              <a:srgbClr val="000000"/>
            </a:outerShdw>
          </a:effectLst>
          <a:latin typeface="Garamond" pitchFamily="18" charset="0"/>
        </a:defRPr>
      </a:lvl4pPr>
      <a:lvl5pPr algn="ctr" rtl="0" eaLnBrk="0" fontAlgn="base" hangingPunct="0">
        <a:spcBef>
          <a:spcPct val="0"/>
        </a:spcBef>
        <a:spcAft>
          <a:spcPct val="0"/>
        </a:spcAft>
        <a:defRPr sz="4400" b="1">
          <a:solidFill>
            <a:schemeClr val="tx2"/>
          </a:solidFill>
          <a:effectLst>
            <a:outerShdw blurRad="38100" dist="38100" dir="2700000" algn="tl">
              <a:srgbClr val="000000"/>
            </a:outerShdw>
          </a:effectLst>
          <a:latin typeface="Garamond" pitchFamily="18" charset="0"/>
        </a:defRPr>
      </a:lvl5pPr>
      <a:lvl6pPr marL="457200" algn="ctr" rtl="0" fontAlgn="base">
        <a:spcBef>
          <a:spcPct val="0"/>
        </a:spcBef>
        <a:spcAft>
          <a:spcPct val="0"/>
        </a:spcAft>
        <a:defRPr sz="4400" b="1">
          <a:solidFill>
            <a:schemeClr val="tx2"/>
          </a:solidFill>
          <a:effectLst>
            <a:outerShdw blurRad="38100" dist="38100" dir="2700000" algn="tl">
              <a:srgbClr val="000000"/>
            </a:outerShdw>
          </a:effectLst>
          <a:latin typeface="Garamond" pitchFamily="18" charset="0"/>
        </a:defRPr>
      </a:lvl6pPr>
      <a:lvl7pPr marL="914400" algn="ctr" rtl="0" fontAlgn="base">
        <a:spcBef>
          <a:spcPct val="0"/>
        </a:spcBef>
        <a:spcAft>
          <a:spcPct val="0"/>
        </a:spcAft>
        <a:defRPr sz="4400" b="1">
          <a:solidFill>
            <a:schemeClr val="tx2"/>
          </a:solidFill>
          <a:effectLst>
            <a:outerShdw blurRad="38100" dist="38100" dir="2700000" algn="tl">
              <a:srgbClr val="000000"/>
            </a:outerShdw>
          </a:effectLst>
          <a:latin typeface="Garamond" pitchFamily="18" charset="0"/>
        </a:defRPr>
      </a:lvl7pPr>
      <a:lvl8pPr marL="1371600" algn="ctr" rtl="0" fontAlgn="base">
        <a:spcBef>
          <a:spcPct val="0"/>
        </a:spcBef>
        <a:spcAft>
          <a:spcPct val="0"/>
        </a:spcAft>
        <a:defRPr sz="4400" b="1">
          <a:solidFill>
            <a:schemeClr val="tx2"/>
          </a:solidFill>
          <a:effectLst>
            <a:outerShdw blurRad="38100" dist="38100" dir="2700000" algn="tl">
              <a:srgbClr val="000000"/>
            </a:outerShdw>
          </a:effectLst>
          <a:latin typeface="Garamond" pitchFamily="18" charset="0"/>
        </a:defRPr>
      </a:lvl8pPr>
      <a:lvl9pPr marL="1828800" algn="ctr" rtl="0" fontAlgn="base">
        <a:spcBef>
          <a:spcPct val="0"/>
        </a:spcBef>
        <a:spcAft>
          <a:spcPct val="0"/>
        </a:spcAft>
        <a:defRPr sz="4400" b="1">
          <a:solidFill>
            <a:schemeClr val="tx2"/>
          </a:solidFill>
          <a:effectLst>
            <a:outerShdw blurRad="38100" dist="38100" dir="2700000" algn="tl">
              <a:srgbClr val="000000"/>
            </a:outerShdw>
          </a:effectLst>
          <a:latin typeface="Garamond" pitchFamily="18" charset="0"/>
        </a:defRPr>
      </a:lvl9pPr>
    </p:titleStyle>
    <p:bodyStyle>
      <a:lvl1pPr marL="342900" indent="-342900" algn="l" rtl="0" eaLnBrk="0" fontAlgn="base" hangingPunct="0">
        <a:spcBef>
          <a:spcPct val="20000"/>
        </a:spcBef>
        <a:spcAft>
          <a:spcPct val="0"/>
        </a:spcAft>
        <a:buClr>
          <a:schemeClr val="hlink"/>
        </a:buClr>
        <a:buSzPct val="70000"/>
        <a:buFont typeface="Wingdings" pitchFamily="2" charset="2"/>
        <a:buChar char="n"/>
        <a:defRPr sz="3200">
          <a:solidFill>
            <a:schemeClr val="tx1"/>
          </a:solidFill>
          <a:effectLst>
            <a:outerShdw blurRad="38100" dist="38100" dir="2700000" algn="tl">
              <a:srgbClr val="000000"/>
            </a:outerShdw>
          </a:effectLst>
          <a:latin typeface="+mn-lt"/>
          <a:ea typeface="+mn-ea"/>
          <a:cs typeface="+mn-cs"/>
        </a:defRPr>
      </a:lvl1pPr>
      <a:lvl2pPr marL="742950" indent="-285750" algn="l" rtl="0" eaLnBrk="0" fontAlgn="base" hangingPunct="0">
        <a:spcBef>
          <a:spcPct val="20000"/>
        </a:spcBef>
        <a:spcAft>
          <a:spcPct val="0"/>
        </a:spcAft>
        <a:buClr>
          <a:schemeClr val="accent2"/>
        </a:buClr>
        <a:buSzPct val="70000"/>
        <a:buFont typeface="Wingdings" pitchFamily="2" charset="2"/>
        <a:buChar char="n"/>
        <a:defRPr sz="2800">
          <a:solidFill>
            <a:schemeClr val="tx1"/>
          </a:solidFill>
          <a:effectLst>
            <a:outerShdw blurRad="38100" dist="38100" dir="2700000" algn="tl">
              <a:srgbClr val="000000"/>
            </a:outerShdw>
          </a:effectLst>
          <a:latin typeface="+mn-lt"/>
        </a:defRPr>
      </a:lvl2pPr>
      <a:lvl3pPr marL="1143000" indent="-228600" algn="l" rtl="0" eaLnBrk="0" fontAlgn="base" hangingPunct="0">
        <a:spcBef>
          <a:spcPct val="20000"/>
        </a:spcBef>
        <a:spcAft>
          <a:spcPct val="0"/>
        </a:spcAft>
        <a:buClr>
          <a:schemeClr val="tx2"/>
        </a:buClr>
        <a:buSzPct val="70000"/>
        <a:buFont typeface="Wingdings" pitchFamily="2" charset="2"/>
        <a:buChar char="n"/>
        <a:defRPr sz="2400">
          <a:solidFill>
            <a:schemeClr val="tx1"/>
          </a:solidFill>
          <a:effectLst>
            <a:outerShdw blurRad="38100" dist="38100" dir="2700000" algn="tl">
              <a:srgbClr val="000000"/>
            </a:outerShdw>
          </a:effectLst>
          <a:latin typeface="+mn-lt"/>
        </a:defRPr>
      </a:lvl3pPr>
      <a:lvl4pPr marL="1600200" indent="-228600" algn="l" rtl="0" eaLnBrk="0" fontAlgn="base" hangingPunct="0">
        <a:spcBef>
          <a:spcPct val="20000"/>
        </a:spcBef>
        <a:spcAft>
          <a:spcPct val="0"/>
        </a:spcAft>
        <a:buClr>
          <a:schemeClr val="accent2"/>
        </a:buClr>
        <a:buSzPct val="70000"/>
        <a:buFont typeface="Wingdings" pitchFamily="2" charset="2"/>
        <a:buChar char="n"/>
        <a:defRPr sz="2000">
          <a:solidFill>
            <a:schemeClr val="tx1"/>
          </a:solidFill>
          <a:effectLst>
            <a:outerShdw blurRad="38100" dist="38100" dir="2700000" algn="tl">
              <a:srgbClr val="000000"/>
            </a:outerShdw>
          </a:effectLst>
          <a:latin typeface="+mn-lt"/>
        </a:defRPr>
      </a:lvl4pPr>
      <a:lvl5pPr marL="2057400" indent="-228600" algn="l" rtl="0" eaLnBrk="0" fontAlgn="base" hangingPunct="0">
        <a:spcBef>
          <a:spcPct val="20000"/>
        </a:spcBef>
        <a:spcAft>
          <a:spcPct val="0"/>
        </a:spcAft>
        <a:buClr>
          <a:schemeClr val="hlink"/>
        </a:buClr>
        <a:buSzPct val="70000"/>
        <a:buFont typeface="Wingdings" pitchFamily="2" charset="2"/>
        <a:buChar char="n"/>
        <a:defRPr sz="2000">
          <a:solidFill>
            <a:schemeClr val="tx1"/>
          </a:solidFill>
          <a:effectLst>
            <a:outerShdw blurRad="38100" dist="38100" dir="2700000" algn="tl">
              <a:srgbClr val="000000"/>
            </a:outerShdw>
          </a:effectLst>
          <a:latin typeface="+mn-lt"/>
        </a:defRPr>
      </a:lvl5pPr>
      <a:lvl6pPr marL="2514600" indent="-228600" algn="l" rtl="0" fontAlgn="base">
        <a:spcBef>
          <a:spcPct val="20000"/>
        </a:spcBef>
        <a:spcAft>
          <a:spcPct val="0"/>
        </a:spcAft>
        <a:buClr>
          <a:schemeClr val="hlink"/>
        </a:buClr>
        <a:buSzPct val="70000"/>
        <a:buFont typeface="Wingdings" pitchFamily="2" charset="2"/>
        <a:buChar char="n"/>
        <a:defRPr sz="2000">
          <a:solidFill>
            <a:schemeClr val="tx1"/>
          </a:solidFill>
          <a:effectLst>
            <a:outerShdw blurRad="38100" dist="38100" dir="2700000" algn="tl">
              <a:srgbClr val="000000"/>
            </a:outerShdw>
          </a:effectLst>
          <a:latin typeface="+mn-lt"/>
        </a:defRPr>
      </a:lvl6pPr>
      <a:lvl7pPr marL="2971800" indent="-228600" algn="l" rtl="0" fontAlgn="base">
        <a:spcBef>
          <a:spcPct val="20000"/>
        </a:spcBef>
        <a:spcAft>
          <a:spcPct val="0"/>
        </a:spcAft>
        <a:buClr>
          <a:schemeClr val="hlink"/>
        </a:buClr>
        <a:buSzPct val="70000"/>
        <a:buFont typeface="Wingdings" pitchFamily="2" charset="2"/>
        <a:buChar char="n"/>
        <a:defRPr sz="2000">
          <a:solidFill>
            <a:schemeClr val="tx1"/>
          </a:solidFill>
          <a:effectLst>
            <a:outerShdw blurRad="38100" dist="38100" dir="2700000" algn="tl">
              <a:srgbClr val="000000"/>
            </a:outerShdw>
          </a:effectLst>
          <a:latin typeface="+mn-lt"/>
        </a:defRPr>
      </a:lvl7pPr>
      <a:lvl8pPr marL="3429000" indent="-228600" algn="l" rtl="0" fontAlgn="base">
        <a:spcBef>
          <a:spcPct val="20000"/>
        </a:spcBef>
        <a:spcAft>
          <a:spcPct val="0"/>
        </a:spcAft>
        <a:buClr>
          <a:schemeClr val="hlink"/>
        </a:buClr>
        <a:buSzPct val="70000"/>
        <a:buFont typeface="Wingdings" pitchFamily="2" charset="2"/>
        <a:buChar char="n"/>
        <a:defRPr sz="2000">
          <a:solidFill>
            <a:schemeClr val="tx1"/>
          </a:solidFill>
          <a:effectLst>
            <a:outerShdw blurRad="38100" dist="38100" dir="2700000" algn="tl">
              <a:srgbClr val="000000"/>
            </a:outerShdw>
          </a:effectLst>
          <a:latin typeface="+mn-lt"/>
        </a:defRPr>
      </a:lvl8pPr>
      <a:lvl9pPr marL="3886200" indent="-228600" algn="l" rtl="0" fontAlgn="base">
        <a:spcBef>
          <a:spcPct val="20000"/>
        </a:spcBef>
        <a:spcAft>
          <a:spcPct val="0"/>
        </a:spcAft>
        <a:buClr>
          <a:schemeClr val="hlink"/>
        </a:buClr>
        <a:buSzPct val="70000"/>
        <a:buFont typeface="Wingdings" pitchFamily="2" charset="2"/>
        <a:buChar char="n"/>
        <a:defRPr sz="2000">
          <a:solidFill>
            <a:schemeClr val="tx1"/>
          </a:solidFill>
          <a:effectLst>
            <a:outerShdw blurRad="38100" dist="38100" dir="2700000" algn="tl">
              <a:srgbClr val="000000"/>
            </a:outerShdw>
          </a:effectLst>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defTabSz="457200"/>
            <a:fld id="{D68DA634-136B-CE49-AD8E-2FA192228D3E}" type="datetimeFigureOut">
              <a:rPr lang="en-US" smtClean="0">
                <a:solidFill>
                  <a:prstClr val="black">
                    <a:tint val="75000"/>
                  </a:prstClr>
                </a:solidFill>
              </a:rPr>
              <a:pPr defTabSz="457200"/>
              <a:t>10/9/2013</a:t>
            </a:fld>
            <a:endParaRPr lang="en-US">
              <a:solidFill>
                <a:prstClr val="black">
                  <a:tint val="75000"/>
                </a:prstClr>
              </a:solidFill>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defTabSz="457200"/>
            <a:endParaRPr lang="en-US">
              <a:solidFill>
                <a:prstClr val="black">
                  <a:tint val="75000"/>
                </a:prstClr>
              </a:solidFill>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defTabSz="457200"/>
            <a:fld id="{A8E335AF-A40C-F944-87C1-D9E6F2D4FF52}" type="slidenum">
              <a:rPr lang="en-US" smtClean="0">
                <a:solidFill>
                  <a:prstClr val="black">
                    <a:tint val="75000"/>
                  </a:prstClr>
                </a:solidFill>
              </a:rPr>
              <a:pPr defTabSz="457200"/>
              <a:t>‹#›</a:t>
            </a:fld>
            <a:endParaRPr lang="en-US">
              <a:solidFill>
                <a:prstClr val="black">
                  <a:tint val="75000"/>
                </a:prstClr>
              </a:solidFill>
            </a:endParaRPr>
          </a:p>
        </p:txBody>
      </p:sp>
    </p:spTree>
    <p:extLst>
      <p:ext uri="{BB962C8B-B14F-4D97-AF65-F5344CB8AC3E}">
        <p14:creationId xmlns:p14="http://schemas.microsoft.com/office/powerpoint/2010/main" val="2055492325"/>
      </p:ext>
    </p:extLst>
  </p:cSld>
  <p:clrMap bg1="lt1" tx1="dk1" bg2="lt2" tx2="dk2" accent1="accent1" accent2="accent2" accent3="accent3" accent4="accent4" accent5="accent5" accent6="accent6" hlink="hlink" folHlink="folHlink"/>
  <p:sldLayoutIdLst>
    <p:sldLayoutId id="2147483674" r:id="rId1"/>
    <p:sldLayoutId id="2147483675" r:id="rId2"/>
    <p:sldLayoutId id="2147483676" r:id="rId3"/>
    <p:sldLayoutId id="2147483677" r:id="rId4"/>
    <p:sldLayoutId id="2147483678" r:id="rId5"/>
    <p:sldLayoutId id="2147483679" r:id="rId6"/>
    <p:sldLayoutId id="2147483680" r:id="rId7"/>
    <p:sldLayoutId id="2147483681" r:id="rId8"/>
    <p:sldLayoutId id="2147483682" r:id="rId9"/>
    <p:sldLayoutId id="2147483683" r:id="rId10"/>
    <p:sldLayoutId id="2147483684"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A061902-BB73-4D28-94D5-93A6FE502505}" type="datetimeFigureOut">
              <a:rPr lang="en-US" smtClean="0">
                <a:solidFill>
                  <a:prstClr val="black">
                    <a:tint val="75000"/>
                  </a:prstClr>
                </a:solidFill>
              </a:rPr>
              <a:pPr/>
              <a:t>10/9/2013</a:t>
            </a:fld>
            <a:endParaRPr lang="en-US">
              <a:solidFill>
                <a:prstClr val="black">
                  <a:tint val="75000"/>
                </a:prstClr>
              </a:solidFill>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solidFill>
                <a:prstClr val="black">
                  <a:tint val="75000"/>
                </a:prstClr>
              </a:solidFill>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B18B004-6575-4A5F-9BA9-F36D31E2DF71}"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829590434"/>
      </p:ext>
    </p:extLst>
  </p:cSld>
  <p:clrMap bg1="lt1" tx1="dk1" bg2="lt2" tx2="dk2" accent1="accent1" accent2="accent2" accent3="accent3" accent4="accent4" accent5="accent5" accent6="accent6" hlink="hlink" folHlink="folHlink"/>
  <p:sldLayoutIdLst>
    <p:sldLayoutId id="2147483686" r:id="rId1"/>
    <p:sldLayoutId id="2147483687" r:id="rId2"/>
    <p:sldLayoutId id="2147483688" r:id="rId3"/>
    <p:sldLayoutId id="2147483689" r:id="rId4"/>
    <p:sldLayoutId id="2147483690" r:id="rId5"/>
    <p:sldLayoutId id="2147483691" r:id="rId6"/>
    <p:sldLayoutId id="2147483692" r:id="rId7"/>
    <p:sldLayoutId id="2147483693" r:id="rId8"/>
    <p:sldLayoutId id="2147483694" r:id="rId9"/>
    <p:sldLayoutId id="2147483695" r:id="rId10"/>
    <p:sldLayoutId id="2147483696" r:id="rId11"/>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7" descr="SAB-2013-Page.jpg"/>
          <p:cNvPicPr>
            <a:picLocks noChangeAspect="1"/>
          </p:cNvPicPr>
          <p:nvPr userDrawn="1"/>
        </p:nvPicPr>
        <p:blipFill>
          <a:blip r:embed="rId1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Rectangle 2"/>
          <p:cNvSpPr>
            <a:spLocks noGrp="1" noChangeArrowheads="1"/>
          </p:cNvSpPr>
          <p:nvPr>
            <p:ph type="title"/>
          </p:nvPr>
        </p:nvSpPr>
        <p:spPr bwMode="auto">
          <a:xfrm>
            <a:off x="304800" y="1066800"/>
            <a:ext cx="8534400"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64008" rIns="91440" bIns="45720" numCol="1" anchor="b" anchorCtr="0" compatLnSpc="1">
            <a:prstTxWarp prst="textNoShape">
              <a:avLst/>
            </a:prstTxWarp>
          </a:bodyPr>
          <a:lstStyle/>
          <a:p>
            <a:pPr lvl="0"/>
            <a:r>
              <a:rPr lang="en-US"/>
              <a:t>CLICK TO EDIT MASTER TITLE STYLE</a:t>
            </a:r>
          </a:p>
        </p:txBody>
      </p:sp>
      <p:sp>
        <p:nvSpPr>
          <p:cNvPr id="1028" name="Rectangle 3"/>
          <p:cNvSpPr>
            <a:spLocks noGrp="1" noChangeArrowheads="1"/>
          </p:cNvSpPr>
          <p:nvPr>
            <p:ph type="body" idx="1"/>
          </p:nvPr>
        </p:nvSpPr>
        <p:spPr bwMode="auto">
          <a:xfrm>
            <a:off x="285750" y="1828800"/>
            <a:ext cx="8553450" cy="4343400"/>
          </a:xfrm>
          <a:custGeom>
            <a:avLst/>
            <a:gdLst>
              <a:gd name="T0" fmla="*/ 0 w 7848600"/>
              <a:gd name="T1" fmla="*/ 0 h 4343400"/>
              <a:gd name="T2" fmla="*/ 13149132 w 7848600"/>
              <a:gd name="T3" fmla="*/ 0 h 4343400"/>
              <a:gd name="T4" fmla="*/ 13149132 w 7848600"/>
              <a:gd name="T5" fmla="*/ 4343400 h 4343400"/>
              <a:gd name="T6" fmla="*/ 0 w 7848600"/>
              <a:gd name="T7" fmla="*/ 4343400 h 4343400"/>
              <a:gd name="T8" fmla="*/ 0 w 7848600"/>
              <a:gd name="T9" fmla="*/ 0 h 4343400"/>
              <a:gd name="T10" fmla="*/ 0 60000 65536"/>
              <a:gd name="T11" fmla="*/ 0 60000 65536"/>
              <a:gd name="T12" fmla="*/ 0 60000 65536"/>
              <a:gd name="T13" fmla="*/ 0 60000 65536"/>
              <a:gd name="T14" fmla="*/ 0 60000 65536"/>
              <a:gd name="T15" fmla="*/ 0 w 7848600"/>
              <a:gd name="T16" fmla="*/ 0 h 4343400"/>
              <a:gd name="T17" fmla="*/ 7848600 w 7848600"/>
              <a:gd name="T18" fmla="*/ 4343400 h 4343400"/>
            </a:gdLst>
            <a:ahLst/>
            <a:cxnLst>
              <a:cxn ang="T10">
                <a:pos x="T0" y="T1"/>
              </a:cxn>
              <a:cxn ang="T11">
                <a:pos x="T2" y="T3"/>
              </a:cxn>
              <a:cxn ang="T12">
                <a:pos x="T4" y="T5"/>
              </a:cxn>
              <a:cxn ang="T13">
                <a:pos x="T6" y="T7"/>
              </a:cxn>
              <a:cxn ang="T14">
                <a:pos x="T8" y="T9"/>
              </a:cxn>
            </a:cxnLst>
            <a:rect l="T15" t="T16" r="T17" b="T18"/>
            <a:pathLst>
              <a:path w="7848600" h="4343400">
                <a:moveTo>
                  <a:pt x="0" y="0"/>
                </a:moveTo>
                <a:lnTo>
                  <a:pt x="7848600" y="0"/>
                </a:lnTo>
                <a:lnTo>
                  <a:pt x="7848600" y="4343400"/>
                </a:lnTo>
                <a:lnTo>
                  <a:pt x="0" y="4343400"/>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p:txBody>
      </p:sp>
      <p:sp>
        <p:nvSpPr>
          <p:cNvPr id="6148" name="Rectangle 4"/>
          <p:cNvSpPr>
            <a:spLocks noGrp="1" noChangeArrowheads="1"/>
          </p:cNvSpPr>
          <p:nvPr>
            <p:ph type="dt" sz="half" idx="2"/>
          </p:nvPr>
        </p:nvSpPr>
        <p:spPr bwMode="auto">
          <a:xfrm>
            <a:off x="304800" y="6400800"/>
            <a:ext cx="1447800" cy="30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000">
                <a:latin typeface="Verdana" pitchFamily="34" charset="0"/>
                <a:ea typeface="+mn-ea"/>
              </a:defRPr>
            </a:lvl1pPr>
          </a:lstStyle>
          <a:p>
            <a:pPr fontAlgn="base">
              <a:spcBef>
                <a:spcPct val="0"/>
              </a:spcBef>
              <a:spcAft>
                <a:spcPct val="0"/>
              </a:spcAft>
              <a:defRPr/>
            </a:pPr>
            <a:endParaRPr lang="en-US">
              <a:solidFill>
                <a:srgbClr val="000000"/>
              </a:solidFill>
            </a:endParaRPr>
          </a:p>
        </p:txBody>
      </p:sp>
      <p:sp>
        <p:nvSpPr>
          <p:cNvPr id="6149" name="Rectangle 5"/>
          <p:cNvSpPr>
            <a:spLocks noGrp="1" noChangeArrowheads="1"/>
          </p:cNvSpPr>
          <p:nvPr>
            <p:ph type="ftr" sz="quarter" idx="3"/>
          </p:nvPr>
        </p:nvSpPr>
        <p:spPr bwMode="auto">
          <a:xfrm>
            <a:off x="1981200" y="6400800"/>
            <a:ext cx="5334000" cy="30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defRPr sz="1000">
                <a:latin typeface="Verdana" pitchFamily="34" charset="0"/>
                <a:ea typeface="+mn-ea"/>
              </a:defRPr>
            </a:lvl1pPr>
          </a:lstStyle>
          <a:p>
            <a:pPr fontAlgn="base">
              <a:spcBef>
                <a:spcPct val="0"/>
              </a:spcBef>
              <a:spcAft>
                <a:spcPct val="0"/>
              </a:spcAft>
              <a:defRPr/>
            </a:pPr>
            <a:endParaRPr lang="en-US">
              <a:solidFill>
                <a:srgbClr val="000000"/>
              </a:solidFill>
            </a:endParaRPr>
          </a:p>
        </p:txBody>
      </p:sp>
      <p:sp>
        <p:nvSpPr>
          <p:cNvPr id="6150" name="Rectangle 6"/>
          <p:cNvSpPr>
            <a:spLocks noGrp="1" noChangeArrowheads="1"/>
          </p:cNvSpPr>
          <p:nvPr>
            <p:ph type="sldNum" sz="quarter" idx="4"/>
          </p:nvPr>
        </p:nvSpPr>
        <p:spPr bwMode="auto">
          <a:xfrm>
            <a:off x="7620000" y="6400800"/>
            <a:ext cx="1219200" cy="30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000"/>
            </a:lvl1pPr>
          </a:lstStyle>
          <a:p>
            <a:pPr fontAlgn="base">
              <a:spcBef>
                <a:spcPct val="0"/>
              </a:spcBef>
              <a:spcAft>
                <a:spcPct val="0"/>
              </a:spcAft>
            </a:pPr>
            <a:fld id="{1BA44910-BC9D-DF45-ABDE-B4CFC718F10B}" type="slidenum">
              <a:rPr lang="en-US">
                <a:solidFill>
                  <a:srgbClr val="000000"/>
                </a:solidFill>
                <a:ea typeface="ＭＳ Ｐゴシック" charset="0"/>
              </a:rPr>
              <a:pPr fontAlgn="base">
                <a:spcBef>
                  <a:spcPct val="0"/>
                </a:spcBef>
                <a:spcAft>
                  <a:spcPct val="0"/>
                </a:spcAft>
              </a:pPr>
              <a:t>‹#›</a:t>
            </a:fld>
            <a:endParaRPr lang="en-US">
              <a:solidFill>
                <a:srgbClr val="000000"/>
              </a:solidFill>
              <a:ea typeface="ＭＳ Ｐゴシック" charset="0"/>
            </a:endParaRPr>
          </a:p>
        </p:txBody>
      </p:sp>
    </p:spTree>
    <p:extLst>
      <p:ext uri="{BB962C8B-B14F-4D97-AF65-F5344CB8AC3E}">
        <p14:creationId xmlns:p14="http://schemas.microsoft.com/office/powerpoint/2010/main" val="759080908"/>
      </p:ext>
    </p:extLst>
  </p:cSld>
  <p:clrMap bg1="lt1" tx1="dk1" bg2="lt2" tx2="dk2" accent1="accent1" accent2="accent2" accent3="accent3" accent4="accent4" accent5="accent5" accent6="accent6" hlink="hlink" folHlink="folHlink"/>
  <p:sldLayoutIdLst>
    <p:sldLayoutId id="2147483698" r:id="rId1"/>
    <p:sldLayoutId id="2147483699" r:id="rId2"/>
    <p:sldLayoutId id="2147483700" r:id="rId3"/>
    <p:sldLayoutId id="2147483701" r:id="rId4"/>
    <p:sldLayoutId id="2147483702" r:id="rId5"/>
    <p:sldLayoutId id="2147483703" r:id="rId6"/>
    <p:sldLayoutId id="2147483704" r:id="rId7"/>
    <p:sldLayoutId id="2147483705" r:id="rId8"/>
    <p:sldLayoutId id="2147483706" r:id="rId9"/>
    <p:sldLayoutId id="2147483707" r:id="rId10"/>
    <p:sldLayoutId id="2147483708" r:id="rId11"/>
  </p:sldLayoutIdLst>
  <p:timing>
    <p:tnLst>
      <p:par>
        <p:cTn id="1" dur="indefinite" restart="never" nodeType="tmRoot"/>
      </p:par>
    </p:tnLst>
  </p:timing>
  <p:txStyles>
    <p:titleStyle>
      <a:lvl1pPr algn="just" rtl="0" eaLnBrk="0" fontAlgn="base" hangingPunct="0">
        <a:spcBef>
          <a:spcPct val="0"/>
        </a:spcBef>
        <a:spcAft>
          <a:spcPct val="0"/>
        </a:spcAft>
        <a:defRPr sz="3200" b="1">
          <a:solidFill>
            <a:srgbClr val="7173A9"/>
          </a:solidFill>
          <a:latin typeface="Trade Gothic LT Std Cn" pitchFamily="50" charset="0"/>
          <a:ea typeface="ＭＳ Ｐゴシック" charset="0"/>
          <a:cs typeface="+mj-cs"/>
        </a:defRPr>
      </a:lvl1pPr>
      <a:lvl2pPr algn="just" rtl="0" eaLnBrk="0" fontAlgn="base" hangingPunct="0">
        <a:spcBef>
          <a:spcPct val="0"/>
        </a:spcBef>
        <a:spcAft>
          <a:spcPct val="0"/>
        </a:spcAft>
        <a:defRPr sz="3200" b="1">
          <a:solidFill>
            <a:srgbClr val="7173A9"/>
          </a:solidFill>
          <a:latin typeface="Trade Gothic LT Std Cn" pitchFamily="50" charset="0"/>
          <a:ea typeface="ＭＳ Ｐゴシック" charset="0"/>
        </a:defRPr>
      </a:lvl2pPr>
      <a:lvl3pPr algn="just" rtl="0" eaLnBrk="0" fontAlgn="base" hangingPunct="0">
        <a:spcBef>
          <a:spcPct val="0"/>
        </a:spcBef>
        <a:spcAft>
          <a:spcPct val="0"/>
        </a:spcAft>
        <a:defRPr sz="3200" b="1">
          <a:solidFill>
            <a:srgbClr val="7173A9"/>
          </a:solidFill>
          <a:latin typeface="Trade Gothic LT Std Cn" pitchFamily="50" charset="0"/>
          <a:ea typeface="ＭＳ Ｐゴシック" charset="0"/>
        </a:defRPr>
      </a:lvl3pPr>
      <a:lvl4pPr algn="just" rtl="0" eaLnBrk="0" fontAlgn="base" hangingPunct="0">
        <a:spcBef>
          <a:spcPct val="0"/>
        </a:spcBef>
        <a:spcAft>
          <a:spcPct val="0"/>
        </a:spcAft>
        <a:defRPr sz="3200" b="1">
          <a:solidFill>
            <a:srgbClr val="7173A9"/>
          </a:solidFill>
          <a:latin typeface="Trade Gothic LT Std Cn" pitchFamily="50" charset="0"/>
          <a:ea typeface="ＭＳ Ｐゴシック" charset="0"/>
        </a:defRPr>
      </a:lvl4pPr>
      <a:lvl5pPr algn="just" rtl="0" eaLnBrk="0" fontAlgn="base" hangingPunct="0">
        <a:spcBef>
          <a:spcPct val="0"/>
        </a:spcBef>
        <a:spcAft>
          <a:spcPct val="0"/>
        </a:spcAft>
        <a:defRPr sz="3200" b="1">
          <a:solidFill>
            <a:srgbClr val="7173A9"/>
          </a:solidFill>
          <a:latin typeface="Trade Gothic LT Std Cn" pitchFamily="50" charset="0"/>
          <a:ea typeface="ＭＳ Ｐゴシック" charset="0"/>
        </a:defRPr>
      </a:lvl5pPr>
      <a:lvl6pPr marL="457200" algn="just" rtl="0" fontAlgn="base">
        <a:spcBef>
          <a:spcPct val="0"/>
        </a:spcBef>
        <a:spcAft>
          <a:spcPct val="0"/>
        </a:spcAft>
        <a:defRPr sz="2000" b="1">
          <a:solidFill>
            <a:srgbClr val="E3E5E5"/>
          </a:solidFill>
          <a:latin typeface="Verdana" pitchFamily="34" charset="0"/>
        </a:defRPr>
      </a:lvl6pPr>
      <a:lvl7pPr marL="914400" algn="just" rtl="0" fontAlgn="base">
        <a:spcBef>
          <a:spcPct val="0"/>
        </a:spcBef>
        <a:spcAft>
          <a:spcPct val="0"/>
        </a:spcAft>
        <a:defRPr sz="2000" b="1">
          <a:solidFill>
            <a:srgbClr val="E3E5E5"/>
          </a:solidFill>
          <a:latin typeface="Verdana" pitchFamily="34" charset="0"/>
        </a:defRPr>
      </a:lvl7pPr>
      <a:lvl8pPr marL="1371600" algn="just" rtl="0" fontAlgn="base">
        <a:spcBef>
          <a:spcPct val="0"/>
        </a:spcBef>
        <a:spcAft>
          <a:spcPct val="0"/>
        </a:spcAft>
        <a:defRPr sz="2000" b="1">
          <a:solidFill>
            <a:srgbClr val="E3E5E5"/>
          </a:solidFill>
          <a:latin typeface="Verdana" pitchFamily="34" charset="0"/>
        </a:defRPr>
      </a:lvl8pPr>
      <a:lvl9pPr marL="1828800" algn="just" rtl="0" fontAlgn="base">
        <a:spcBef>
          <a:spcPct val="0"/>
        </a:spcBef>
        <a:spcAft>
          <a:spcPct val="0"/>
        </a:spcAft>
        <a:defRPr sz="2000" b="1">
          <a:solidFill>
            <a:srgbClr val="E3E5E5"/>
          </a:solidFill>
          <a:latin typeface="Verdana" pitchFamily="34" charset="0"/>
        </a:defRPr>
      </a:lvl9pPr>
    </p:titleStyle>
    <p:bodyStyle>
      <a:lvl1pPr marL="609600" indent="-609600" algn="l" rtl="0" eaLnBrk="0" fontAlgn="base" hangingPunct="0">
        <a:spcBef>
          <a:spcPct val="20000"/>
        </a:spcBef>
        <a:spcAft>
          <a:spcPct val="0"/>
        </a:spcAft>
        <a:buClr>
          <a:srgbClr val="777777"/>
        </a:buClr>
        <a:buSzPct val="110000"/>
        <a:buFont typeface="Wingdings" charset="0"/>
        <a:buChar char="§"/>
        <a:defRPr sz="2800" b="1">
          <a:solidFill>
            <a:srgbClr val="26328A"/>
          </a:solidFill>
          <a:latin typeface="Trade Gothic LT Std Cn" pitchFamily="50" charset="0"/>
          <a:ea typeface="ＭＳ Ｐゴシック" charset="0"/>
          <a:cs typeface="+mn-cs"/>
        </a:defRPr>
      </a:lvl1pPr>
      <a:lvl2pPr marL="914400" indent="-457200" algn="l" rtl="0" eaLnBrk="0" fontAlgn="base" hangingPunct="0">
        <a:spcBef>
          <a:spcPct val="20000"/>
        </a:spcBef>
        <a:spcAft>
          <a:spcPct val="0"/>
        </a:spcAft>
        <a:buClr>
          <a:srgbClr val="777777"/>
        </a:buClr>
        <a:buSzPct val="110000"/>
        <a:buFont typeface="Wingdings" charset="0"/>
        <a:buChar char="§"/>
        <a:defRPr sz="2400" b="1">
          <a:solidFill>
            <a:srgbClr val="777777"/>
          </a:solidFill>
          <a:latin typeface="Trade Gothic LT Std Cn" pitchFamily="50" charset="0"/>
          <a:ea typeface="ＭＳ Ｐゴシック" charset="0"/>
        </a:defRPr>
      </a:lvl2pPr>
      <a:lvl3pPr marL="1320800" indent="-406400" algn="l" rtl="0" eaLnBrk="0" fontAlgn="base" hangingPunct="0">
        <a:spcBef>
          <a:spcPct val="20000"/>
        </a:spcBef>
        <a:spcAft>
          <a:spcPct val="0"/>
        </a:spcAft>
        <a:buClr>
          <a:srgbClr val="777777"/>
        </a:buClr>
        <a:buSzPct val="110000"/>
        <a:buFont typeface="Wingdings" charset="0"/>
        <a:buChar char="§"/>
        <a:defRPr sz="1700">
          <a:solidFill>
            <a:srgbClr val="45505D"/>
          </a:solidFill>
          <a:latin typeface="HelveticaNeueLT Std Med Cn" pitchFamily="34" charset="0"/>
          <a:ea typeface="ＭＳ Ｐゴシック" charset="0"/>
        </a:defRPr>
      </a:lvl3pPr>
      <a:lvl4pPr marL="1727200" indent="-355600" algn="l" rtl="0" eaLnBrk="0" fontAlgn="base" hangingPunct="0">
        <a:spcBef>
          <a:spcPct val="20000"/>
        </a:spcBef>
        <a:spcAft>
          <a:spcPct val="0"/>
        </a:spcAft>
        <a:buClr>
          <a:srgbClr val="777777"/>
        </a:buClr>
        <a:buSzPct val="110000"/>
        <a:buFont typeface="Wingdings" charset="0"/>
        <a:buChar char="§"/>
        <a:defRPr sz="1400">
          <a:solidFill>
            <a:srgbClr val="0D0D0D"/>
          </a:solidFill>
          <a:latin typeface="HelveticaNeueLT Std Med Cn" pitchFamily="34" charset="0"/>
          <a:ea typeface="ＭＳ Ｐゴシック" charset="0"/>
        </a:defRPr>
      </a:lvl4pPr>
      <a:lvl5pPr marL="2286000" indent="-457200" algn="l" rtl="0" eaLnBrk="0" fontAlgn="base" hangingPunct="0">
        <a:spcBef>
          <a:spcPct val="20000"/>
        </a:spcBef>
        <a:spcAft>
          <a:spcPct val="0"/>
        </a:spcAft>
        <a:buClr>
          <a:schemeClr val="tx2"/>
        </a:buClr>
        <a:buSzPct val="80000"/>
        <a:buFont typeface="Wingdings" charset="0"/>
        <a:buChar char="§"/>
        <a:defRPr>
          <a:solidFill>
            <a:schemeClr val="tx1"/>
          </a:solidFill>
          <a:latin typeface="+mn-lt"/>
          <a:ea typeface="ＭＳ Ｐゴシック" charset="0"/>
        </a:defRPr>
      </a:lvl5pPr>
      <a:lvl6pPr marL="2743200" indent="-457200" algn="l" rtl="0" fontAlgn="base">
        <a:spcBef>
          <a:spcPct val="20000"/>
        </a:spcBef>
        <a:spcAft>
          <a:spcPct val="0"/>
        </a:spcAft>
        <a:buClr>
          <a:schemeClr val="tx2"/>
        </a:buClr>
        <a:buSzPct val="80000"/>
        <a:buFont typeface="Wingdings" pitchFamily="2" charset="2"/>
        <a:buChar char="§"/>
        <a:defRPr>
          <a:solidFill>
            <a:schemeClr val="tx1"/>
          </a:solidFill>
          <a:latin typeface="+mn-lt"/>
        </a:defRPr>
      </a:lvl6pPr>
      <a:lvl7pPr marL="3200400" indent="-457200" algn="l" rtl="0" fontAlgn="base">
        <a:spcBef>
          <a:spcPct val="20000"/>
        </a:spcBef>
        <a:spcAft>
          <a:spcPct val="0"/>
        </a:spcAft>
        <a:buClr>
          <a:schemeClr val="tx2"/>
        </a:buClr>
        <a:buSzPct val="80000"/>
        <a:buFont typeface="Wingdings" pitchFamily="2" charset="2"/>
        <a:buChar char="§"/>
        <a:defRPr>
          <a:solidFill>
            <a:schemeClr val="tx1"/>
          </a:solidFill>
          <a:latin typeface="+mn-lt"/>
        </a:defRPr>
      </a:lvl7pPr>
      <a:lvl8pPr marL="3657600" indent="-457200" algn="l" rtl="0" fontAlgn="base">
        <a:spcBef>
          <a:spcPct val="20000"/>
        </a:spcBef>
        <a:spcAft>
          <a:spcPct val="0"/>
        </a:spcAft>
        <a:buClr>
          <a:schemeClr val="tx2"/>
        </a:buClr>
        <a:buSzPct val="80000"/>
        <a:buFont typeface="Wingdings" pitchFamily="2" charset="2"/>
        <a:buChar char="§"/>
        <a:defRPr>
          <a:solidFill>
            <a:schemeClr val="tx1"/>
          </a:solidFill>
          <a:latin typeface="+mn-lt"/>
        </a:defRPr>
      </a:lvl8pPr>
      <a:lvl9pPr marL="4114800" indent="-457200" algn="l" rtl="0" fontAlgn="base">
        <a:spcBef>
          <a:spcPct val="20000"/>
        </a:spcBef>
        <a:spcAft>
          <a:spcPct val="0"/>
        </a:spcAft>
        <a:buClr>
          <a:schemeClr val="tx2"/>
        </a:buClr>
        <a:buSzPct val="80000"/>
        <a:buFont typeface="Wingdings" pitchFamily="2" charset="2"/>
        <a:buChar char="§"/>
        <a:defRPr>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image" Target="../media/image5.jpeg"/></Relationships>
</file>

<file path=ppt/slides/_rels/slide10.xml.rels><?xml version="1.0" encoding="UTF-8" standalone="yes"?>
<Relationships xmlns="http://schemas.openxmlformats.org/package/2006/relationships"><Relationship Id="rId3" Type="http://schemas.openxmlformats.org/officeDocument/2006/relationships/hyperlink" Target="http://www.google.com/url?sa=i&amp;rct=j&amp;q=&amp;esrc=s&amp;frm=1&amp;source=images&amp;cd=&amp;cad=rja&amp;docid=gSBXXWvqCzq3rM&amp;tbnid=2Z-XIQ1Io_nhDM:&amp;ved=0CAUQjRw&amp;url=http://www.dvinfo.net/forum/what-happens-vegas/467386-universal-no-symbol.html&amp;ei=HnUFUbbXJ4eE9QT2kIHQCg&amp;bvm=bv.41524429,d.eWU&amp;psig=AFQjCNETk5g-cVX-utw22cOGQ8hXdTCYSw&amp;ust=1359398559150313" TargetMode="External"/><Relationship Id="rId2" Type="http://schemas.openxmlformats.org/officeDocument/2006/relationships/notesSlide" Target="../notesSlides/notesSlide8.xml"/><Relationship Id="rId1" Type="http://schemas.openxmlformats.org/officeDocument/2006/relationships/slideLayout" Target="../slideLayouts/slideLayout29.xml"/><Relationship Id="rId4" Type="http://schemas.openxmlformats.org/officeDocument/2006/relationships/image" Target="../media/image13.png"/></Relationships>
</file>

<file path=ppt/slides/_rels/slide11.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9.xml"/><Relationship Id="rId1" Type="http://schemas.openxmlformats.org/officeDocument/2006/relationships/slideLayout" Target="../slideLayouts/slideLayout41.xml"/></Relationships>
</file>

<file path=ppt/slides/_rels/slide12.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0.xml"/><Relationship Id="rId1" Type="http://schemas.openxmlformats.org/officeDocument/2006/relationships/slideLayout" Target="../slideLayouts/slideLayout41.xml"/></Relationships>
</file>

<file path=ppt/slides/_rels/slide13.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1.xml"/><Relationship Id="rId1" Type="http://schemas.openxmlformats.org/officeDocument/2006/relationships/slideLayout" Target="../slideLayouts/slideLayout41.xml"/></Relationships>
</file>

<file path=ppt/slides/_rels/slide1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2.xml"/><Relationship Id="rId1" Type="http://schemas.openxmlformats.org/officeDocument/2006/relationships/slideLayout" Target="../slideLayouts/slideLayout41.xml"/><Relationship Id="rId4" Type="http://schemas.openxmlformats.org/officeDocument/2006/relationships/image" Target="../media/image17.png"/></Relationships>
</file>

<file path=ppt/slides/_rels/slide15.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3.xml"/><Relationship Id="rId1" Type="http://schemas.openxmlformats.org/officeDocument/2006/relationships/slideLayout" Target="../slideLayouts/slideLayout35.xml"/><Relationship Id="rId4" Type="http://schemas.openxmlformats.org/officeDocument/2006/relationships/image" Target="../media/image19.png"/></Relationships>
</file>

<file path=ppt/slides/_rels/slide16.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4.xml"/><Relationship Id="rId1" Type="http://schemas.openxmlformats.org/officeDocument/2006/relationships/slideLayout" Target="../slideLayouts/slideLayout35.xml"/><Relationship Id="rId4" Type="http://schemas.openxmlformats.org/officeDocument/2006/relationships/image" Target="../media/image19.pn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41.xml"/><Relationship Id="rId1" Type="http://schemas.openxmlformats.org/officeDocument/2006/relationships/tags" Target="../tags/tag1.xml"/><Relationship Id="rId4" Type="http://schemas.openxmlformats.org/officeDocument/2006/relationships/image" Target="../media/image20.jpe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41.xml"/><Relationship Id="rId1" Type="http://schemas.openxmlformats.org/officeDocument/2006/relationships/tags" Target="../tags/tag2.xml"/><Relationship Id="rId5" Type="http://schemas.openxmlformats.org/officeDocument/2006/relationships/image" Target="../media/image21.wmf"/><Relationship Id="rId4" Type="http://schemas.openxmlformats.org/officeDocument/2006/relationships/image" Target="../media/image20.jpeg"/></Relationships>
</file>

<file path=ppt/slides/_rels/slide19.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notesSlide" Target="../notesSlides/notesSlide17.xml"/><Relationship Id="rId1" Type="http://schemas.openxmlformats.org/officeDocument/2006/relationships/slideLayout" Target="../slideLayouts/slideLayout35.xml"/></Relationships>
</file>

<file path=ppt/slides/_rels/slide2.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41.xml"/></Relationships>
</file>

<file path=ppt/slides/_rels/slide21.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4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5.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5.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5.xml"/></Relationships>
</file>

<file path=ppt/slides/_rels/slide2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jpeg"/><Relationship Id="rId1" Type="http://schemas.openxmlformats.org/officeDocument/2006/relationships/slideLayout" Target="../slideLayouts/slideLayout35.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35.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35.xml"/></Relationships>
</file>

<file path=ppt/slides/_rels/slide28.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notesSlide" Target="../notesSlides/notesSlide23.xml"/><Relationship Id="rId1" Type="http://schemas.openxmlformats.org/officeDocument/2006/relationships/slideLayout" Target="../slideLayouts/slideLayout35.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35.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9.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35.xml"/></Relationships>
</file>

<file path=ppt/slides/_rels/slide31.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26.xml"/><Relationship Id="rId1" Type="http://schemas.openxmlformats.org/officeDocument/2006/relationships/slideLayout" Target="../slideLayouts/slideLayout35.xml"/><Relationship Id="rId4" Type="http://schemas.openxmlformats.org/officeDocument/2006/relationships/image" Target="../media/image28.jpeg"/></Relationships>
</file>

<file path=ppt/slides/_rels/slide32.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27.xml"/><Relationship Id="rId1" Type="http://schemas.openxmlformats.org/officeDocument/2006/relationships/slideLayout" Target="../slideLayouts/slideLayout35.xml"/></Relationships>
</file>

<file path=ppt/slides/_rels/slide33.xml.rels><?xml version="1.0" encoding="UTF-8" standalone="yes"?>
<Relationships xmlns="http://schemas.openxmlformats.org/package/2006/relationships"><Relationship Id="rId3" Type="http://schemas.openxmlformats.org/officeDocument/2006/relationships/image" Target="../media/image30.jpg"/><Relationship Id="rId2" Type="http://schemas.openxmlformats.org/officeDocument/2006/relationships/notesSlide" Target="../notesSlides/notesSlide28.xml"/><Relationship Id="rId1" Type="http://schemas.openxmlformats.org/officeDocument/2006/relationships/slideLayout" Target="../slideLayouts/slideLayout35.xml"/><Relationship Id="rId4" Type="http://schemas.openxmlformats.org/officeDocument/2006/relationships/image" Target="../media/image31.jpeg"/></Relationships>
</file>

<file path=ppt/slides/_rels/slide34.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29.xml"/><Relationship Id="rId1" Type="http://schemas.openxmlformats.org/officeDocument/2006/relationships/slideLayout" Target="../slideLayouts/slideLayout41.xml"/><Relationship Id="rId6" Type="http://schemas.openxmlformats.org/officeDocument/2006/relationships/image" Target="../media/image35.png"/><Relationship Id="rId5" Type="http://schemas.openxmlformats.org/officeDocument/2006/relationships/image" Target="../media/image34.png"/><Relationship Id="rId4" Type="http://schemas.openxmlformats.org/officeDocument/2006/relationships/image" Target="../media/image33.png"/></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40.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35.xml"/></Relationships>
</file>

<file path=ppt/slides/_rels/slide37.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32.xml"/><Relationship Id="rId1" Type="http://schemas.openxmlformats.org/officeDocument/2006/relationships/slideLayout" Target="../slideLayouts/slideLayout36.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36.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35.xml"/></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29.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36.xml"/></Relationships>
</file>

<file path=ppt/slides/_rels/slide4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6.xml"/><Relationship Id="rId1" Type="http://schemas.openxmlformats.org/officeDocument/2006/relationships/slideLayout" Target="../slideLayouts/slideLayout40.xml"/></Relationships>
</file>

<file path=ppt/slides/_rels/slide42.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37.xml"/><Relationship Id="rId1" Type="http://schemas.openxmlformats.org/officeDocument/2006/relationships/slideLayout" Target="../slideLayouts/slideLayout40.xml"/></Relationships>
</file>

<file path=ppt/slides/_rels/slide43.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38.xml"/><Relationship Id="rId1" Type="http://schemas.openxmlformats.org/officeDocument/2006/relationships/slideLayout" Target="../slideLayouts/slideLayout40.xml"/></Relationships>
</file>

<file path=ppt/slides/_rels/slide44.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39.xml"/><Relationship Id="rId1" Type="http://schemas.openxmlformats.org/officeDocument/2006/relationships/slideLayout" Target="../slideLayouts/slideLayout40.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41.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36.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36.xml"/></Relationships>
</file>

<file path=ppt/slides/_rels/slide48.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43.xml"/><Relationship Id="rId1" Type="http://schemas.openxmlformats.org/officeDocument/2006/relationships/slideLayout" Target="../slideLayouts/slideLayout41.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36.xml"/></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xml"/><Relationship Id="rId1" Type="http://schemas.openxmlformats.org/officeDocument/2006/relationships/slideLayout" Target="../slideLayouts/slideLayout35.xml"/><Relationship Id="rId4" Type="http://schemas.openxmlformats.org/officeDocument/2006/relationships/image" Target="../media/image9.png"/></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36.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41.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35.xml"/></Relationships>
</file>

<file path=ppt/slides/_rels/slide53.xml.rels><?xml version="1.0" encoding="UTF-8" standalone="yes"?>
<Relationships xmlns="http://schemas.openxmlformats.org/package/2006/relationships"><Relationship Id="rId2" Type="http://schemas.openxmlformats.org/officeDocument/2006/relationships/image" Target="../media/image41.jpg"/><Relationship Id="rId1" Type="http://schemas.openxmlformats.org/officeDocument/2006/relationships/slideLayout" Target="../slideLayouts/slideLayout35.xml"/></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5.xml"/><Relationship Id="rId1" Type="http://schemas.openxmlformats.org/officeDocument/2006/relationships/slideLayout" Target="../slideLayouts/slideLayout29.xml"/></Relationships>
</file>

<file path=ppt/slides/_rels/slide7.xml.rels><?xml version="1.0" encoding="UTF-8" standalone="yes"?>
<Relationships xmlns="http://schemas.openxmlformats.org/package/2006/relationships"><Relationship Id="rId3" Type="http://schemas.openxmlformats.org/officeDocument/2006/relationships/image" Target="../media/image12.wmf"/><Relationship Id="rId2" Type="http://schemas.openxmlformats.org/officeDocument/2006/relationships/image" Target="../media/image11.gif"/><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9.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90115" name="Text Box 8"/>
          <p:cNvSpPr txBox="1">
            <a:spLocks noChangeArrowheads="1"/>
          </p:cNvSpPr>
          <p:nvPr/>
        </p:nvSpPr>
        <p:spPr bwMode="auto">
          <a:xfrm>
            <a:off x="2057400" y="1905000"/>
            <a:ext cx="6400800" cy="1323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defRPr>
            </a:lvl1pPr>
            <a:lvl2pPr marL="37931725" indent="-37474525">
              <a:defRPr>
                <a:solidFill>
                  <a:schemeClr val="tx1"/>
                </a:solidFill>
                <a:latin typeface="Calibri" pitchFamily="34" charset="0"/>
              </a:defRPr>
            </a:lvl2pPr>
            <a:lvl3pPr>
              <a:defRPr>
                <a:solidFill>
                  <a:schemeClr val="tx1"/>
                </a:solidFill>
                <a:latin typeface="Calibri" pitchFamily="34" charset="0"/>
              </a:defRPr>
            </a:lvl3pPr>
            <a:lvl4pPr>
              <a:defRPr>
                <a:solidFill>
                  <a:schemeClr val="tx1"/>
                </a:solidFill>
                <a:latin typeface="Calibri" pitchFamily="34" charset="0"/>
              </a:defRPr>
            </a:lvl4pPr>
            <a:lvl5pPr>
              <a:defRPr>
                <a:solidFill>
                  <a:schemeClr val="tx1"/>
                </a:solidFill>
                <a:latin typeface="Calibri" pitchFamily="34" charset="0"/>
              </a:defRPr>
            </a:lvl5pPr>
            <a:lvl6pPr marL="457200" fontAlgn="base">
              <a:spcBef>
                <a:spcPct val="0"/>
              </a:spcBef>
              <a:spcAft>
                <a:spcPct val="0"/>
              </a:spcAft>
              <a:defRPr>
                <a:solidFill>
                  <a:schemeClr val="tx1"/>
                </a:solidFill>
                <a:latin typeface="Calibri" pitchFamily="34" charset="0"/>
              </a:defRPr>
            </a:lvl6pPr>
            <a:lvl7pPr marL="914400" fontAlgn="base">
              <a:spcBef>
                <a:spcPct val="0"/>
              </a:spcBef>
              <a:spcAft>
                <a:spcPct val="0"/>
              </a:spcAft>
              <a:defRPr>
                <a:solidFill>
                  <a:schemeClr val="tx1"/>
                </a:solidFill>
                <a:latin typeface="Calibri" pitchFamily="34" charset="0"/>
              </a:defRPr>
            </a:lvl7pPr>
            <a:lvl8pPr marL="1371600" fontAlgn="base">
              <a:spcBef>
                <a:spcPct val="0"/>
              </a:spcBef>
              <a:spcAft>
                <a:spcPct val="0"/>
              </a:spcAft>
              <a:defRPr>
                <a:solidFill>
                  <a:schemeClr val="tx1"/>
                </a:solidFill>
                <a:latin typeface="Calibri" pitchFamily="34" charset="0"/>
              </a:defRPr>
            </a:lvl8pPr>
            <a:lvl9pPr marL="1828800" fontAlgn="base">
              <a:spcBef>
                <a:spcPct val="0"/>
              </a:spcBef>
              <a:spcAft>
                <a:spcPct val="0"/>
              </a:spcAft>
              <a:defRPr>
                <a:solidFill>
                  <a:schemeClr val="tx1"/>
                </a:solidFill>
                <a:latin typeface="Calibri" pitchFamily="34" charset="0"/>
              </a:defRPr>
            </a:lvl9pPr>
          </a:lstStyle>
          <a:p>
            <a:pPr algn="ctr"/>
            <a:r>
              <a:rPr lang="en-US" sz="3200" dirty="0">
                <a:solidFill>
                  <a:srgbClr val="FFFFFF"/>
                </a:solidFill>
                <a:latin typeface="Calisto MT" pitchFamily="18" charset="0"/>
                <a:ea typeface="ＭＳ Ｐゴシック" pitchFamily="-108" charset="-128"/>
                <a:cs typeface="Arial" charset="0"/>
              </a:rPr>
              <a:t> Denny </a:t>
            </a:r>
            <a:r>
              <a:rPr lang="en-US" sz="3200" dirty="0" smtClean="0">
                <a:solidFill>
                  <a:srgbClr val="FFFFFF"/>
                </a:solidFill>
                <a:latin typeface="Calisto MT" pitchFamily="18" charset="0"/>
                <a:ea typeface="ＭＳ Ｐゴシック" pitchFamily="-108" charset="-128"/>
                <a:cs typeface="Arial" charset="0"/>
              </a:rPr>
              <a:t>Grimes &amp; Company, Inc.</a:t>
            </a:r>
            <a:endParaRPr lang="en-US" sz="3200" dirty="0">
              <a:solidFill>
                <a:srgbClr val="FFFFFF"/>
              </a:solidFill>
              <a:latin typeface="Calisto MT" pitchFamily="18" charset="0"/>
              <a:ea typeface="ＭＳ Ｐゴシック" pitchFamily="-108" charset="-128"/>
              <a:cs typeface="Arial" charset="0"/>
            </a:endParaRPr>
          </a:p>
          <a:p>
            <a:endParaRPr lang="en-US" sz="2400" dirty="0">
              <a:solidFill>
                <a:srgbClr val="FFFFFF"/>
              </a:solidFill>
              <a:latin typeface="Calisto MT" pitchFamily="18" charset="0"/>
              <a:ea typeface="ＭＳ Ｐゴシック" pitchFamily="-108" charset="-128"/>
              <a:cs typeface="Arial" charset="0"/>
            </a:endParaRPr>
          </a:p>
          <a:p>
            <a:pPr algn="ctr"/>
            <a:r>
              <a:rPr lang="en-US" sz="2400" dirty="0">
                <a:solidFill>
                  <a:srgbClr val="FFFFFF"/>
                </a:solidFill>
                <a:latin typeface="Calisto MT" pitchFamily="18" charset="0"/>
                <a:ea typeface="ＭＳ Ｐゴシック" pitchFamily="-108" charset="-128"/>
                <a:cs typeface="Arial" charset="0"/>
              </a:rPr>
              <a:t>Facebook.com/</a:t>
            </a:r>
            <a:r>
              <a:rPr lang="en-US" sz="2400" dirty="0" err="1">
                <a:solidFill>
                  <a:srgbClr val="FFFFFF"/>
                </a:solidFill>
                <a:latin typeface="Calisto MT" pitchFamily="18" charset="0"/>
                <a:ea typeface="ＭＳ Ｐゴシック" pitchFamily="-108" charset="-128"/>
                <a:cs typeface="Arial" charset="0"/>
              </a:rPr>
              <a:t>dennygrimesandcompany</a:t>
            </a:r>
            <a:endParaRPr lang="en-US" sz="2400" dirty="0">
              <a:solidFill>
                <a:srgbClr val="FFFFFF"/>
              </a:solidFill>
              <a:latin typeface="Calisto MT" pitchFamily="18" charset="0"/>
              <a:ea typeface="ＭＳ Ｐゴシック" pitchFamily="-108" charset="-128"/>
              <a:cs typeface="Arial" charset="0"/>
            </a:endParaRPr>
          </a:p>
        </p:txBody>
      </p:sp>
      <p:sp>
        <p:nvSpPr>
          <p:cNvPr id="90116" name="Text Box 8"/>
          <p:cNvSpPr txBox="1">
            <a:spLocks noChangeArrowheads="1"/>
          </p:cNvSpPr>
          <p:nvPr/>
        </p:nvSpPr>
        <p:spPr bwMode="auto">
          <a:xfrm>
            <a:off x="2133600" y="4114800"/>
            <a:ext cx="5867400"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defRPr>
            </a:lvl1pPr>
            <a:lvl2pPr marL="37931725" indent="-37474525">
              <a:defRPr>
                <a:solidFill>
                  <a:schemeClr val="tx1"/>
                </a:solidFill>
                <a:latin typeface="Calibri" pitchFamily="34" charset="0"/>
              </a:defRPr>
            </a:lvl2pPr>
            <a:lvl3pPr>
              <a:defRPr>
                <a:solidFill>
                  <a:schemeClr val="tx1"/>
                </a:solidFill>
                <a:latin typeface="Calibri" pitchFamily="34" charset="0"/>
              </a:defRPr>
            </a:lvl3pPr>
            <a:lvl4pPr>
              <a:defRPr>
                <a:solidFill>
                  <a:schemeClr val="tx1"/>
                </a:solidFill>
                <a:latin typeface="Calibri" pitchFamily="34" charset="0"/>
              </a:defRPr>
            </a:lvl4pPr>
            <a:lvl5pPr>
              <a:defRPr>
                <a:solidFill>
                  <a:schemeClr val="tx1"/>
                </a:solidFill>
                <a:latin typeface="Calibri" pitchFamily="34" charset="0"/>
              </a:defRPr>
            </a:lvl5pPr>
            <a:lvl6pPr marL="457200" fontAlgn="base">
              <a:spcBef>
                <a:spcPct val="0"/>
              </a:spcBef>
              <a:spcAft>
                <a:spcPct val="0"/>
              </a:spcAft>
              <a:defRPr>
                <a:solidFill>
                  <a:schemeClr val="tx1"/>
                </a:solidFill>
                <a:latin typeface="Calibri" pitchFamily="34" charset="0"/>
              </a:defRPr>
            </a:lvl6pPr>
            <a:lvl7pPr marL="914400" fontAlgn="base">
              <a:spcBef>
                <a:spcPct val="0"/>
              </a:spcBef>
              <a:spcAft>
                <a:spcPct val="0"/>
              </a:spcAft>
              <a:defRPr>
                <a:solidFill>
                  <a:schemeClr val="tx1"/>
                </a:solidFill>
                <a:latin typeface="Calibri" pitchFamily="34" charset="0"/>
              </a:defRPr>
            </a:lvl7pPr>
            <a:lvl8pPr marL="1371600" fontAlgn="base">
              <a:spcBef>
                <a:spcPct val="0"/>
              </a:spcBef>
              <a:spcAft>
                <a:spcPct val="0"/>
              </a:spcAft>
              <a:defRPr>
                <a:solidFill>
                  <a:schemeClr val="tx1"/>
                </a:solidFill>
                <a:latin typeface="Calibri" pitchFamily="34" charset="0"/>
              </a:defRPr>
            </a:lvl8pPr>
            <a:lvl9pPr marL="1828800" fontAlgn="base">
              <a:spcBef>
                <a:spcPct val="0"/>
              </a:spcBef>
              <a:spcAft>
                <a:spcPct val="0"/>
              </a:spcAft>
              <a:defRPr>
                <a:solidFill>
                  <a:schemeClr val="tx1"/>
                </a:solidFill>
                <a:latin typeface="Calibri" pitchFamily="34" charset="0"/>
              </a:defRPr>
            </a:lvl9pPr>
          </a:lstStyle>
          <a:p>
            <a:pPr algn="ctr"/>
            <a:r>
              <a:rPr lang="en-US" sz="3200" dirty="0" err="1">
                <a:solidFill>
                  <a:srgbClr val="FFFFFF"/>
                </a:solidFill>
                <a:latin typeface="Calisto MT" pitchFamily="18" charset="0"/>
                <a:ea typeface="ＭＳ Ｐゴシック" pitchFamily="-108" charset="-128"/>
                <a:cs typeface="Arial" charset="0"/>
              </a:rPr>
              <a:t>DennyGrimesMBA</a:t>
            </a:r>
            <a:endParaRPr lang="en-US" sz="3200" dirty="0">
              <a:solidFill>
                <a:srgbClr val="FFFFFF"/>
              </a:solidFill>
              <a:latin typeface="Calisto MT" pitchFamily="18" charset="0"/>
              <a:ea typeface="ＭＳ Ｐゴシック" pitchFamily="-108" charset="-128"/>
              <a:cs typeface="Arial" charset="0"/>
            </a:endParaRPr>
          </a:p>
          <a:p>
            <a:pPr algn="ctr"/>
            <a:r>
              <a:rPr lang="en-US" sz="3200" dirty="0" smtClean="0">
                <a:solidFill>
                  <a:srgbClr val="FFFFFF"/>
                </a:solidFill>
                <a:latin typeface="Calisto MT" pitchFamily="18" charset="0"/>
                <a:ea typeface="ＭＳ Ｐゴシック" pitchFamily="-108" charset="-128"/>
                <a:cs typeface="Arial" charset="0"/>
              </a:rPr>
              <a:t>Twitter.com/</a:t>
            </a:r>
            <a:r>
              <a:rPr lang="en-US" sz="3200" dirty="0" err="1" smtClean="0">
                <a:solidFill>
                  <a:srgbClr val="FFFFFF"/>
                </a:solidFill>
                <a:latin typeface="Calisto MT" pitchFamily="18" charset="0"/>
                <a:ea typeface="ＭＳ Ｐゴシック" pitchFamily="-108" charset="-128"/>
                <a:cs typeface="Arial" charset="0"/>
              </a:rPr>
              <a:t>dennygrimesco</a:t>
            </a:r>
            <a:endParaRPr lang="en-US" sz="3200" dirty="0">
              <a:solidFill>
                <a:srgbClr val="FFFFFF"/>
              </a:solidFill>
              <a:latin typeface="Calisto MT" pitchFamily="18" charset="0"/>
              <a:ea typeface="ＭＳ Ｐゴシック" pitchFamily="-108" charset="-128"/>
              <a:cs typeface="Arial" charset="0"/>
            </a:endParaRPr>
          </a:p>
        </p:txBody>
      </p:sp>
      <p:pic>
        <p:nvPicPr>
          <p:cNvPr id="90117" name="Picture 5" descr="Facebook logo"/>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62000" y="1828800"/>
            <a:ext cx="1023938" cy="1023938"/>
          </a:xfrm>
          <a:prstGeom prst="rect">
            <a:avLst/>
          </a:prstGeom>
          <a:noFill/>
          <a:extLst>
            <a:ext uri="{909E8E84-426E-40DD-AFC4-6F175D3DCCD1}">
              <a14:hiddenFill xmlns:a14="http://schemas.microsoft.com/office/drawing/2010/main">
                <a:solidFill>
                  <a:srgbClr val="FFFFFF"/>
                </a:solidFill>
              </a14:hiddenFill>
            </a:ext>
          </a:extLst>
        </p:spPr>
      </p:pic>
      <p:pic>
        <p:nvPicPr>
          <p:cNvPr id="90118" name="Picture 6" descr="twitter-logo"/>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2000" y="4191000"/>
            <a:ext cx="990600" cy="990600"/>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p:cNvSpPr txBox="1"/>
          <p:nvPr/>
        </p:nvSpPr>
        <p:spPr>
          <a:xfrm>
            <a:off x="1817651" y="524108"/>
            <a:ext cx="5553308" cy="707886"/>
          </a:xfrm>
          <a:prstGeom prst="rect">
            <a:avLst/>
          </a:prstGeom>
          <a:noFill/>
        </p:spPr>
        <p:txBody>
          <a:bodyPr wrap="square" rtlCol="0">
            <a:spAutoFit/>
          </a:bodyPr>
          <a:lstStyle/>
          <a:p>
            <a:pPr defTabSz="457200"/>
            <a:r>
              <a:rPr lang="en-US" sz="4000" dirty="0">
                <a:solidFill>
                  <a:srgbClr val="FFFFFF"/>
                </a:solidFill>
              </a:rPr>
              <a:t>Stay In Touch with Me</a:t>
            </a:r>
            <a:endParaRPr lang="en-US" sz="4000" dirty="0">
              <a:solidFill>
                <a:srgbClr val="FFFFFF"/>
              </a:solidFill>
            </a:endParaRPr>
          </a:p>
        </p:txBody>
      </p:sp>
    </p:spTree>
    <p:extLst>
      <p:ext uri="{BB962C8B-B14F-4D97-AF65-F5344CB8AC3E}">
        <p14:creationId xmlns:p14="http://schemas.microsoft.com/office/powerpoint/2010/main" val="234531286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6" name="Rectangle 5"/>
          <p:cNvSpPr/>
          <p:nvPr/>
        </p:nvSpPr>
        <p:spPr>
          <a:xfrm>
            <a:off x="0" y="381000"/>
            <a:ext cx="9144000" cy="762000"/>
          </a:xfrm>
          <a:prstGeom prst="rect">
            <a:avLst/>
          </a:prstGeom>
          <a:ln/>
        </p:spPr>
        <p:style>
          <a:lnRef idx="0">
            <a:schemeClr val="accent6"/>
          </a:lnRef>
          <a:fillRef idx="3">
            <a:schemeClr val="accent6"/>
          </a:fillRef>
          <a:effectRef idx="3">
            <a:schemeClr val="accent6"/>
          </a:effectRef>
          <a:fontRef idx="minor">
            <a:schemeClr val="lt1"/>
          </a:fontRef>
        </p:style>
        <p:txBody>
          <a:bodyPr rtlCol="0" anchor="ctr"/>
          <a:lstStyle/>
          <a:p>
            <a:pPr algn="ctr"/>
            <a:endParaRPr lang="en-US" sz="4400" dirty="0">
              <a:solidFill>
                <a:prstClr val="white"/>
              </a:solidFill>
            </a:endParaRPr>
          </a:p>
        </p:txBody>
      </p:sp>
      <p:sp>
        <p:nvSpPr>
          <p:cNvPr id="2" name="Title 1"/>
          <p:cNvSpPr>
            <a:spLocks noGrp="1"/>
          </p:cNvSpPr>
          <p:nvPr>
            <p:ph type="title"/>
          </p:nvPr>
        </p:nvSpPr>
        <p:spPr>
          <a:xfrm>
            <a:off x="76200" y="228600"/>
            <a:ext cx="8991600" cy="1143000"/>
          </a:xfrm>
        </p:spPr>
        <p:txBody>
          <a:bodyPr>
            <a:noAutofit/>
          </a:bodyPr>
          <a:lstStyle/>
          <a:p>
            <a:r>
              <a:rPr lang="en-US" dirty="0" smtClean="0">
                <a:solidFill>
                  <a:schemeClr val="bg1">
                    <a:lumMod val="85000"/>
                  </a:schemeClr>
                </a:solidFill>
              </a:rPr>
              <a:t>What are signs of Market Recovery?</a:t>
            </a:r>
            <a:endParaRPr lang="en-US" dirty="0">
              <a:solidFill>
                <a:schemeClr val="bg1">
                  <a:lumMod val="85000"/>
                </a:schemeClr>
              </a:solidFill>
            </a:endParaRPr>
          </a:p>
        </p:txBody>
      </p:sp>
      <p:sp>
        <p:nvSpPr>
          <p:cNvPr id="4" name="TextBox 3"/>
          <p:cNvSpPr txBox="1"/>
          <p:nvPr/>
        </p:nvSpPr>
        <p:spPr>
          <a:xfrm>
            <a:off x="178420" y="6324675"/>
            <a:ext cx="5519853" cy="276999"/>
          </a:xfrm>
          <a:prstGeom prst="rect">
            <a:avLst/>
          </a:prstGeom>
          <a:noFill/>
        </p:spPr>
        <p:txBody>
          <a:bodyPr wrap="square" rtlCol="0">
            <a:spAutoFit/>
          </a:bodyPr>
          <a:lstStyle/>
          <a:p>
            <a:pPr defTabSz="457200"/>
            <a:r>
              <a:rPr lang="en-US" sz="1200" dirty="0">
                <a:solidFill>
                  <a:prstClr val="black"/>
                </a:solidFill>
              </a:rPr>
              <a:t>Denny Grimes, CRS, ABR, MBA                                        dennygrimes.com</a:t>
            </a:r>
            <a:endParaRPr lang="en-US" sz="1200" dirty="0">
              <a:solidFill>
                <a:prstClr val="black"/>
              </a:solidFill>
            </a:endParaRPr>
          </a:p>
        </p:txBody>
      </p:sp>
      <p:sp>
        <p:nvSpPr>
          <p:cNvPr id="9" name="TextBox 8"/>
          <p:cNvSpPr txBox="1"/>
          <p:nvPr/>
        </p:nvSpPr>
        <p:spPr>
          <a:xfrm>
            <a:off x="915524" y="1666050"/>
            <a:ext cx="6875813" cy="3970318"/>
          </a:xfrm>
          <a:prstGeom prst="rect">
            <a:avLst/>
          </a:prstGeom>
          <a:noFill/>
        </p:spPr>
        <p:txBody>
          <a:bodyPr wrap="square" rtlCol="0">
            <a:spAutoFit/>
          </a:bodyPr>
          <a:lstStyle/>
          <a:p>
            <a:pPr defTabSz="457200"/>
            <a:endParaRPr lang="en-US" sz="3600" dirty="0">
              <a:solidFill>
                <a:srgbClr val="000000"/>
              </a:solidFill>
              <a:latin typeface="Verdana"/>
            </a:endParaRPr>
          </a:p>
          <a:p>
            <a:pPr marL="571500" indent="-571500" defTabSz="457200">
              <a:buFont typeface="Arial" pitchFamily="34" charset="0"/>
              <a:buChar char="•"/>
            </a:pPr>
            <a:r>
              <a:rPr lang="en-US" sz="3600" dirty="0">
                <a:solidFill>
                  <a:prstClr val="white"/>
                </a:solidFill>
                <a:latin typeface="Verdana"/>
              </a:rPr>
              <a:t>Increasing prices?</a:t>
            </a:r>
          </a:p>
          <a:p>
            <a:pPr defTabSz="457200"/>
            <a:endParaRPr lang="en-US" sz="3600" dirty="0">
              <a:solidFill>
                <a:prstClr val="white"/>
              </a:solidFill>
              <a:latin typeface="Verdana"/>
            </a:endParaRPr>
          </a:p>
          <a:p>
            <a:pPr marL="571500" indent="-571500" defTabSz="457200">
              <a:buFont typeface="Arial" pitchFamily="34" charset="0"/>
              <a:buChar char="•"/>
            </a:pPr>
            <a:r>
              <a:rPr lang="en-US" sz="3600" dirty="0">
                <a:solidFill>
                  <a:prstClr val="white"/>
                </a:solidFill>
                <a:latin typeface="Verdana"/>
              </a:rPr>
              <a:t>Increasing number of sales?</a:t>
            </a:r>
          </a:p>
          <a:p>
            <a:pPr defTabSz="457200"/>
            <a:endParaRPr lang="en-US" sz="3600" dirty="0">
              <a:solidFill>
                <a:prstClr val="white"/>
              </a:solidFill>
              <a:latin typeface="Verdana"/>
            </a:endParaRPr>
          </a:p>
          <a:p>
            <a:pPr marL="571500" indent="-571500" defTabSz="457200">
              <a:buFont typeface="Arial" pitchFamily="34" charset="0"/>
              <a:buChar char="•"/>
            </a:pPr>
            <a:r>
              <a:rPr lang="en-US" sz="3600" dirty="0">
                <a:solidFill>
                  <a:prstClr val="white"/>
                </a:solidFill>
                <a:latin typeface="Verdana"/>
              </a:rPr>
              <a:t>Falling Inventory? </a:t>
            </a:r>
          </a:p>
        </p:txBody>
      </p:sp>
      <p:pic>
        <p:nvPicPr>
          <p:cNvPr id="10" name="Picture 2" descr="http://www.dvinfo.net/forum/attachments/what-happens-vegas/20933d1294507924-universal-no-symbol-no1440x1080.png">
            <a:hlinkClick r:id="rId3"/>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60014" y="2140593"/>
            <a:ext cx="7215202" cy="441672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867569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0418" name="Picture 3" descr="C:\Documents and Settings\Denny\Desktop\MW_Charts_Page_5.jpg"/>
          <p:cNvPicPr>
            <a:picLocks noChangeAspect="1" noChangeArrowheads="1"/>
          </p:cNvPicPr>
          <p:nvPr/>
        </p:nvPicPr>
        <p:blipFill>
          <a:blip r:embed="rId3">
            <a:extLst>
              <a:ext uri="{28A0092B-C50C-407E-A947-70E740481C1C}">
                <a14:useLocalDpi xmlns:a14="http://schemas.microsoft.com/office/drawing/2010/main" val="0"/>
              </a:ext>
            </a:extLst>
          </a:blip>
          <a:srcRect l="5141" t="8527" r="5141" b="4477"/>
          <a:stretch>
            <a:fillRect/>
          </a:stretch>
        </p:blipFill>
        <p:spPr bwMode="auto">
          <a:xfrm>
            <a:off x="0" y="0"/>
            <a:ext cx="9144000" cy="6850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0420" name="Oval 1"/>
          <p:cNvSpPr>
            <a:spLocks noChangeArrowheads="1"/>
          </p:cNvSpPr>
          <p:nvPr/>
        </p:nvSpPr>
        <p:spPr bwMode="auto">
          <a:xfrm>
            <a:off x="6191250" y="3590925"/>
            <a:ext cx="2495550" cy="914400"/>
          </a:xfrm>
          <a:prstGeom prst="ellipse">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57150">
                <a:solidFill>
                  <a:srgbClr val="000000"/>
                </a:solidFill>
                <a:miter lim="800000"/>
                <a:headEnd/>
                <a:tailEnd/>
              </a14:hiddenLine>
            </a:ext>
          </a:extLst>
        </p:spPr>
        <p:txBody>
          <a:bodyPr anchor="ctr" anchorCtr="1"/>
          <a:lstStyle/>
          <a:p>
            <a:pPr algn="ctr" fontAlgn="base">
              <a:spcBef>
                <a:spcPct val="50000"/>
              </a:spcBef>
              <a:spcAft>
                <a:spcPct val="0"/>
              </a:spcAft>
            </a:pPr>
            <a:endParaRPr lang="en-US">
              <a:solidFill>
                <a:srgbClr val="FFFFFF"/>
              </a:solidFill>
              <a:latin typeface="Arial Black" pitchFamily="34" charset="0"/>
              <a:cs typeface="Arial" charset="0"/>
            </a:endParaRPr>
          </a:p>
        </p:txBody>
      </p:sp>
      <p:cxnSp>
        <p:nvCxnSpPr>
          <p:cNvPr id="3" name="Straight Arrow Connector 2"/>
          <p:cNvCxnSpPr/>
          <p:nvPr/>
        </p:nvCxnSpPr>
        <p:spPr bwMode="auto">
          <a:xfrm flipV="1">
            <a:off x="2719449" y="1579418"/>
            <a:ext cx="2149434" cy="1845613"/>
          </a:xfrm>
          <a:prstGeom prst="straightConnector1">
            <a:avLst/>
          </a:prstGeom>
          <a:noFill/>
          <a:ln w="57150" cap="flat" cmpd="sng" algn="ctr">
            <a:solidFill>
              <a:srgbClr val="FF0000"/>
            </a:solidFill>
            <a:prstDash val="solid"/>
            <a:round/>
            <a:headEnd type="none" w="med" len="med"/>
            <a:tailEnd type="arrow"/>
          </a:ln>
          <a:effectLst/>
        </p:spPr>
      </p:cxnSp>
      <p:sp>
        <p:nvSpPr>
          <p:cNvPr id="4" name="TextBox 3"/>
          <p:cNvSpPr txBox="1"/>
          <p:nvPr/>
        </p:nvSpPr>
        <p:spPr>
          <a:xfrm rot="19064760">
            <a:off x="2313216" y="2112436"/>
            <a:ext cx="2356725" cy="400110"/>
          </a:xfrm>
          <a:prstGeom prst="rect">
            <a:avLst/>
          </a:prstGeom>
          <a:noFill/>
        </p:spPr>
        <p:txBody>
          <a:bodyPr wrap="square" rtlCol="0">
            <a:spAutoFit/>
          </a:bodyPr>
          <a:lstStyle/>
          <a:p>
            <a:pPr defTabSz="457200"/>
            <a:r>
              <a:rPr lang="en-US" sz="2000" dirty="0">
                <a:solidFill>
                  <a:srgbClr val="000000"/>
                </a:solidFill>
                <a:latin typeface="Arial"/>
              </a:rPr>
              <a:t>Prices Increasing</a:t>
            </a:r>
          </a:p>
        </p:txBody>
      </p:sp>
      <p:sp>
        <p:nvSpPr>
          <p:cNvPr id="5" name="TextBox 4"/>
          <p:cNvSpPr txBox="1"/>
          <p:nvPr/>
        </p:nvSpPr>
        <p:spPr>
          <a:xfrm rot="19999523">
            <a:off x="3313216" y="2208841"/>
            <a:ext cx="5664529" cy="2308324"/>
          </a:xfrm>
          <a:prstGeom prst="rect">
            <a:avLst/>
          </a:prstGeom>
          <a:noFill/>
        </p:spPr>
        <p:txBody>
          <a:bodyPr wrap="square" rtlCol="0">
            <a:spAutoFit/>
          </a:bodyPr>
          <a:lstStyle/>
          <a:p>
            <a:pPr algn="ctr" defTabSz="457200"/>
            <a:r>
              <a:rPr lang="en-US" sz="7200" dirty="0">
                <a:solidFill>
                  <a:srgbClr val="FF0000"/>
                </a:solidFill>
                <a:latin typeface="Arial"/>
              </a:rPr>
              <a:t>NOT RECOVERY</a:t>
            </a:r>
          </a:p>
        </p:txBody>
      </p:sp>
    </p:spTree>
    <p:extLst>
      <p:ext uri="{BB962C8B-B14F-4D97-AF65-F5344CB8AC3E}">
        <p14:creationId xmlns:p14="http://schemas.microsoft.com/office/powerpoint/2010/main" val="384618451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0418" name="Picture 3" descr="C:\Documents and Settings\Denny\Desktop\MW_Charts_Page_5.jpg"/>
          <p:cNvPicPr>
            <a:picLocks noChangeAspect="1" noChangeArrowheads="1"/>
          </p:cNvPicPr>
          <p:nvPr/>
        </p:nvPicPr>
        <p:blipFill>
          <a:blip r:embed="rId3">
            <a:extLst>
              <a:ext uri="{28A0092B-C50C-407E-A947-70E740481C1C}">
                <a14:useLocalDpi xmlns:a14="http://schemas.microsoft.com/office/drawing/2010/main" val="0"/>
              </a:ext>
            </a:extLst>
          </a:blip>
          <a:srcRect l="5141" t="8527" r="5141" b="4477"/>
          <a:stretch>
            <a:fillRect/>
          </a:stretch>
        </p:blipFill>
        <p:spPr bwMode="auto">
          <a:xfrm>
            <a:off x="0" y="0"/>
            <a:ext cx="9144000" cy="6850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0420" name="Oval 1"/>
          <p:cNvSpPr>
            <a:spLocks noChangeArrowheads="1"/>
          </p:cNvSpPr>
          <p:nvPr/>
        </p:nvSpPr>
        <p:spPr bwMode="auto">
          <a:xfrm>
            <a:off x="6191250" y="3590925"/>
            <a:ext cx="2495550" cy="914400"/>
          </a:xfrm>
          <a:prstGeom prst="ellipse">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57150">
                <a:solidFill>
                  <a:srgbClr val="000000"/>
                </a:solidFill>
                <a:miter lim="800000"/>
                <a:headEnd/>
                <a:tailEnd/>
              </a14:hiddenLine>
            </a:ext>
          </a:extLst>
        </p:spPr>
        <p:txBody>
          <a:bodyPr anchor="ctr" anchorCtr="1"/>
          <a:lstStyle/>
          <a:p>
            <a:pPr algn="ctr" fontAlgn="base">
              <a:spcBef>
                <a:spcPct val="50000"/>
              </a:spcBef>
              <a:spcAft>
                <a:spcPct val="0"/>
              </a:spcAft>
            </a:pPr>
            <a:endParaRPr lang="en-US">
              <a:solidFill>
                <a:srgbClr val="FFFFFF"/>
              </a:solidFill>
              <a:latin typeface="Arial Black" pitchFamily="34" charset="0"/>
              <a:cs typeface="Arial" charset="0"/>
            </a:endParaRPr>
          </a:p>
        </p:txBody>
      </p:sp>
      <p:cxnSp>
        <p:nvCxnSpPr>
          <p:cNvPr id="3" name="Straight Arrow Connector 2"/>
          <p:cNvCxnSpPr/>
          <p:nvPr/>
        </p:nvCxnSpPr>
        <p:spPr bwMode="auto">
          <a:xfrm flipV="1">
            <a:off x="2195121" y="3044659"/>
            <a:ext cx="2661887" cy="1460666"/>
          </a:xfrm>
          <a:prstGeom prst="straightConnector1">
            <a:avLst/>
          </a:prstGeom>
          <a:noFill/>
          <a:ln w="57150" cap="flat" cmpd="sng" algn="ctr">
            <a:solidFill>
              <a:srgbClr val="FF0000"/>
            </a:solidFill>
            <a:prstDash val="solid"/>
            <a:round/>
            <a:headEnd type="none" w="med" len="med"/>
            <a:tailEnd type="arrow"/>
          </a:ln>
          <a:effectLst/>
        </p:spPr>
      </p:cxnSp>
      <p:sp>
        <p:nvSpPr>
          <p:cNvPr id="4" name="TextBox 3"/>
          <p:cNvSpPr txBox="1"/>
          <p:nvPr/>
        </p:nvSpPr>
        <p:spPr>
          <a:xfrm rot="19792793">
            <a:off x="1615451" y="2752133"/>
            <a:ext cx="3062945" cy="400110"/>
          </a:xfrm>
          <a:prstGeom prst="rect">
            <a:avLst/>
          </a:prstGeom>
          <a:noFill/>
        </p:spPr>
        <p:txBody>
          <a:bodyPr wrap="square" rtlCol="0">
            <a:spAutoFit/>
          </a:bodyPr>
          <a:lstStyle/>
          <a:p>
            <a:pPr defTabSz="457200"/>
            <a:r>
              <a:rPr lang="en-US" sz="2000" dirty="0">
                <a:solidFill>
                  <a:srgbClr val="000000"/>
                </a:solidFill>
                <a:latin typeface="Arial"/>
              </a:rPr>
              <a:t>SALES INCREASING</a:t>
            </a:r>
          </a:p>
        </p:txBody>
      </p:sp>
      <p:sp>
        <p:nvSpPr>
          <p:cNvPr id="5" name="TextBox 4"/>
          <p:cNvSpPr txBox="1"/>
          <p:nvPr/>
        </p:nvSpPr>
        <p:spPr>
          <a:xfrm rot="19999523">
            <a:off x="3368191" y="2436763"/>
            <a:ext cx="5664529" cy="2308324"/>
          </a:xfrm>
          <a:prstGeom prst="rect">
            <a:avLst/>
          </a:prstGeom>
          <a:noFill/>
        </p:spPr>
        <p:txBody>
          <a:bodyPr wrap="square" rtlCol="0">
            <a:spAutoFit/>
          </a:bodyPr>
          <a:lstStyle/>
          <a:p>
            <a:pPr algn="ctr" defTabSz="457200"/>
            <a:r>
              <a:rPr lang="en-US" sz="7200" dirty="0">
                <a:solidFill>
                  <a:srgbClr val="FF0000"/>
                </a:solidFill>
                <a:latin typeface="Arial"/>
              </a:rPr>
              <a:t>NOT RECOVERY</a:t>
            </a:r>
          </a:p>
        </p:txBody>
      </p:sp>
    </p:spTree>
    <p:extLst>
      <p:ext uri="{BB962C8B-B14F-4D97-AF65-F5344CB8AC3E}">
        <p14:creationId xmlns:p14="http://schemas.microsoft.com/office/powerpoint/2010/main" val="113575542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9394" name="Picture 2" descr="C:\Documents and Settings\Denny\Desktop\MW_Charts_Page_3.jpg"/>
          <p:cNvPicPr>
            <a:picLocks noChangeAspect="1" noChangeArrowheads="1"/>
          </p:cNvPicPr>
          <p:nvPr/>
        </p:nvPicPr>
        <p:blipFill>
          <a:blip r:embed="rId3">
            <a:extLst>
              <a:ext uri="{28A0092B-C50C-407E-A947-70E740481C1C}">
                <a14:useLocalDpi xmlns:a14="http://schemas.microsoft.com/office/drawing/2010/main" val="0"/>
              </a:ext>
            </a:extLst>
          </a:blip>
          <a:srcRect l="5482" t="8182" r="5670" b="5424"/>
          <a:stretch>
            <a:fillRect/>
          </a:stretch>
        </p:blipFill>
        <p:spPr bwMode="auto">
          <a:xfrm>
            <a:off x="-2231" y="0"/>
            <a:ext cx="9128125"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10" name="Straight Arrow Connector 9"/>
          <p:cNvCxnSpPr/>
          <p:nvPr/>
        </p:nvCxnSpPr>
        <p:spPr bwMode="auto">
          <a:xfrm>
            <a:off x="1501254" y="4019264"/>
            <a:ext cx="1255594" cy="771099"/>
          </a:xfrm>
          <a:prstGeom prst="straightConnector1">
            <a:avLst/>
          </a:prstGeom>
          <a:noFill/>
          <a:ln w="57150" cap="flat" cmpd="sng" algn="ctr">
            <a:solidFill>
              <a:srgbClr val="FF0000"/>
            </a:solidFill>
            <a:prstDash val="solid"/>
            <a:round/>
            <a:headEnd type="none" w="med" len="med"/>
            <a:tailEnd type="arrow"/>
          </a:ln>
          <a:effectLst/>
        </p:spPr>
      </p:cxnSp>
      <p:sp>
        <p:nvSpPr>
          <p:cNvPr id="13" name="TextBox 12"/>
          <p:cNvSpPr txBox="1"/>
          <p:nvPr/>
        </p:nvSpPr>
        <p:spPr>
          <a:xfrm rot="19999523">
            <a:off x="2535663" y="1836251"/>
            <a:ext cx="5664529" cy="2308324"/>
          </a:xfrm>
          <a:prstGeom prst="rect">
            <a:avLst/>
          </a:prstGeom>
          <a:noFill/>
        </p:spPr>
        <p:txBody>
          <a:bodyPr wrap="square" rtlCol="0">
            <a:spAutoFit/>
          </a:bodyPr>
          <a:lstStyle/>
          <a:p>
            <a:pPr algn="ctr" defTabSz="457200"/>
            <a:r>
              <a:rPr lang="en-US" sz="7200" dirty="0">
                <a:solidFill>
                  <a:srgbClr val="FF0000"/>
                </a:solidFill>
                <a:latin typeface="Arial"/>
              </a:rPr>
              <a:t>NOT RECOVERY</a:t>
            </a:r>
          </a:p>
        </p:txBody>
      </p:sp>
      <p:sp>
        <p:nvSpPr>
          <p:cNvPr id="5" name="TextBox 4"/>
          <p:cNvSpPr txBox="1"/>
          <p:nvPr/>
        </p:nvSpPr>
        <p:spPr>
          <a:xfrm rot="2025662">
            <a:off x="1098465" y="3953238"/>
            <a:ext cx="2648768" cy="400110"/>
          </a:xfrm>
          <a:prstGeom prst="rect">
            <a:avLst/>
          </a:prstGeom>
          <a:noFill/>
        </p:spPr>
        <p:txBody>
          <a:bodyPr wrap="square" rtlCol="0">
            <a:spAutoFit/>
          </a:bodyPr>
          <a:lstStyle/>
          <a:p>
            <a:pPr defTabSz="457200"/>
            <a:r>
              <a:rPr lang="en-US" sz="2000" dirty="0">
                <a:solidFill>
                  <a:srgbClr val="000000"/>
                </a:solidFill>
                <a:latin typeface="Arial"/>
              </a:rPr>
              <a:t>Inventory Decreasing</a:t>
            </a:r>
          </a:p>
        </p:txBody>
      </p:sp>
    </p:spTree>
    <p:extLst>
      <p:ext uri="{BB962C8B-B14F-4D97-AF65-F5344CB8AC3E}">
        <p14:creationId xmlns:p14="http://schemas.microsoft.com/office/powerpoint/2010/main" val="152470126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ppt_x"/>
                                          </p:val>
                                        </p:tav>
                                        <p:tav tm="100000">
                                          <p:val>
                                            <p:strVal val="#ppt_x"/>
                                          </p:val>
                                        </p:tav>
                                      </p:tavLst>
                                    </p:anim>
                                    <p:anim calcmode="lin" valueType="num">
                                      <p:cBhvr additive="base">
                                        <p:cTn id="8"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9144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457200">
              <a:defRPr/>
            </a:pPr>
            <a:endParaRPr lang="en-US">
              <a:solidFill>
                <a:srgbClr val="FFFFFF"/>
              </a:solidFill>
            </a:endParaRPr>
          </a:p>
        </p:txBody>
      </p:sp>
      <p:pic>
        <p:nvPicPr>
          <p:cNvPr id="34819" name="Snagit_PPTE94B"/>
          <p:cNvPicPr>
            <a:picLocks noChangeAspect="1"/>
          </p:cNvPicPr>
          <p:nvPr/>
        </p:nvPicPr>
        <p:blipFill>
          <a:blip r:embed="rId3">
            <a:extLst>
              <a:ext uri="{28A0092B-C50C-407E-A947-70E740481C1C}">
                <a14:useLocalDpi xmlns:a14="http://schemas.microsoft.com/office/drawing/2010/main" val="0"/>
              </a:ext>
            </a:extLst>
          </a:blip>
          <a:srcRect l="5128" t="21638" r="6599" b="21638"/>
          <a:stretch>
            <a:fillRect/>
          </a:stretch>
        </p:blipFill>
        <p:spPr bwMode="auto">
          <a:xfrm>
            <a:off x="88900" y="0"/>
            <a:ext cx="8001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Oval 2"/>
          <p:cNvSpPr/>
          <p:nvPr/>
        </p:nvSpPr>
        <p:spPr>
          <a:xfrm>
            <a:off x="4360863" y="2160588"/>
            <a:ext cx="3268662" cy="3268662"/>
          </a:xfrm>
          <a:prstGeom prst="ellipse">
            <a:avLst/>
          </a:prstGeom>
          <a:solidFill>
            <a:srgbClr val="4F81BD">
              <a:alpha val="25098"/>
            </a:srgbClr>
          </a:solidFill>
          <a:ln w="57150">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457200">
              <a:defRPr/>
            </a:pPr>
            <a:endParaRPr lang="en-US">
              <a:solidFill>
                <a:srgbClr val="FFFFFF"/>
              </a:solidFill>
            </a:endParaRPr>
          </a:p>
        </p:txBody>
      </p:sp>
      <p:pic>
        <p:nvPicPr>
          <p:cNvPr id="2" name="Picture 1"/>
          <p:cNvPicPr>
            <a:picLocks noChangeAspect="1"/>
          </p:cNvPicPr>
          <p:nvPr/>
        </p:nvPicPr>
        <p:blipFill rotWithShape="1">
          <a:blip r:embed="rId4"/>
          <a:srcRect l="15497" t="17470"/>
          <a:stretch/>
        </p:blipFill>
        <p:spPr>
          <a:xfrm>
            <a:off x="3585765" y="2095500"/>
            <a:ext cx="2029848" cy="3175000"/>
          </a:xfrm>
          <a:prstGeom prst="rect">
            <a:avLst/>
          </a:prstGeom>
          <a:scene3d>
            <a:camera prst="perspectiveFront" fov="2100000">
              <a:rot lat="0" lon="8580000" rev="0"/>
            </a:camera>
            <a:lightRig rig="threePt" dir="t"/>
          </a:scene3d>
        </p:spPr>
      </p:pic>
    </p:spTree>
    <p:extLst>
      <p:ext uri="{BB962C8B-B14F-4D97-AF65-F5344CB8AC3E}">
        <p14:creationId xmlns:p14="http://schemas.microsoft.com/office/powerpoint/2010/main" val="218663509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1" presetClass="entr" presetSubtype="0" fill="hold" nodeType="clickEffect">
                                  <p:stCondLst>
                                    <p:cond delay="0"/>
                                  </p:stCondLst>
                                  <p:childTnLst>
                                    <p:set>
                                      <p:cBhvr>
                                        <p:cTn id="12"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dgrimes\Dropbox\Camera Uploads\2013-01-19 10.29.47.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4943" y="2172938"/>
            <a:ext cx="3781571" cy="4273175"/>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p:cNvPicPr>
            <a:picLocks noChangeAspect="1"/>
          </p:cNvPicPr>
          <p:nvPr/>
        </p:nvPicPr>
        <p:blipFill>
          <a:blip r:embed="rId4"/>
          <a:stretch>
            <a:fillRect/>
          </a:stretch>
        </p:blipFill>
        <p:spPr>
          <a:xfrm>
            <a:off x="5225123" y="1903997"/>
            <a:ext cx="3157458" cy="4571999"/>
          </a:xfrm>
          <a:prstGeom prst="rect">
            <a:avLst/>
          </a:prstGeom>
        </p:spPr>
      </p:pic>
      <p:sp>
        <p:nvSpPr>
          <p:cNvPr id="6" name="TextBox 5"/>
          <p:cNvSpPr txBox="1"/>
          <p:nvPr/>
        </p:nvSpPr>
        <p:spPr>
          <a:xfrm>
            <a:off x="1163884" y="924684"/>
            <a:ext cx="6596678" cy="1015663"/>
          </a:xfrm>
          <a:prstGeom prst="rect">
            <a:avLst/>
          </a:prstGeom>
          <a:noFill/>
        </p:spPr>
        <p:txBody>
          <a:bodyPr wrap="none" rtlCol="0">
            <a:spAutoFit/>
          </a:bodyPr>
          <a:lstStyle/>
          <a:p>
            <a:pPr defTabSz="457200"/>
            <a:r>
              <a:rPr lang="en-US" sz="6000" dirty="0" err="1">
                <a:solidFill>
                  <a:srgbClr val="000000"/>
                </a:solidFill>
              </a:rPr>
              <a:t>Lohan</a:t>
            </a:r>
            <a:r>
              <a:rPr lang="en-US" sz="6000" dirty="0">
                <a:solidFill>
                  <a:srgbClr val="000000"/>
                </a:solidFill>
              </a:rPr>
              <a:t> to Bullock</a:t>
            </a:r>
            <a:endParaRPr lang="en-US" sz="6000" dirty="0">
              <a:solidFill>
                <a:srgbClr val="000000"/>
              </a:solidFill>
            </a:endParaRPr>
          </a:p>
        </p:txBody>
      </p:sp>
      <p:sp>
        <p:nvSpPr>
          <p:cNvPr id="7" name="TextBox 6"/>
          <p:cNvSpPr txBox="1"/>
          <p:nvPr/>
        </p:nvSpPr>
        <p:spPr>
          <a:xfrm>
            <a:off x="4962273" y="298824"/>
            <a:ext cx="2808941" cy="461665"/>
          </a:xfrm>
          <a:prstGeom prst="rect">
            <a:avLst/>
          </a:prstGeom>
          <a:noFill/>
        </p:spPr>
        <p:txBody>
          <a:bodyPr wrap="square" rtlCol="0">
            <a:spAutoFit/>
          </a:bodyPr>
          <a:lstStyle/>
          <a:p>
            <a:pPr defTabSz="457200"/>
            <a:r>
              <a:rPr lang="en-US" sz="2400" dirty="0">
                <a:solidFill>
                  <a:srgbClr val="FFFFFF"/>
                </a:solidFill>
              </a:rPr>
              <a:t>True Recovery</a:t>
            </a:r>
            <a:endParaRPr lang="en-US" sz="2400" dirty="0">
              <a:solidFill>
                <a:srgbClr val="FFFFFF"/>
              </a:solidFill>
            </a:endParaRPr>
          </a:p>
        </p:txBody>
      </p:sp>
    </p:spTree>
    <p:extLst>
      <p:ext uri="{BB962C8B-B14F-4D97-AF65-F5344CB8AC3E}">
        <p14:creationId xmlns:p14="http://schemas.microsoft.com/office/powerpoint/2010/main" val="1099200788"/>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700707" y="910080"/>
            <a:ext cx="8190163" cy="1015663"/>
          </a:xfrm>
          <a:prstGeom prst="rect">
            <a:avLst/>
          </a:prstGeom>
          <a:noFill/>
        </p:spPr>
        <p:txBody>
          <a:bodyPr wrap="none" rtlCol="0">
            <a:spAutoFit/>
          </a:bodyPr>
          <a:lstStyle/>
          <a:p>
            <a:pPr defTabSz="457200"/>
            <a:r>
              <a:rPr lang="en-US" sz="6000" dirty="0">
                <a:solidFill>
                  <a:srgbClr val="000000"/>
                </a:solidFill>
              </a:rPr>
              <a:t>Irrational to Rational</a:t>
            </a:r>
            <a:endParaRPr lang="en-US" sz="6000" dirty="0">
              <a:solidFill>
                <a:srgbClr val="000000"/>
              </a:solidFill>
            </a:endParaRPr>
          </a:p>
        </p:txBody>
      </p:sp>
      <p:pic>
        <p:nvPicPr>
          <p:cNvPr id="4" name="Picture 2" descr="C:\Users\dgrimes\Dropbox\Camera Uploads\2013-01-19 10.29.47.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4943" y="2172938"/>
            <a:ext cx="3781571" cy="4273175"/>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p:cNvPicPr>
            <a:picLocks noChangeAspect="1"/>
          </p:cNvPicPr>
          <p:nvPr/>
        </p:nvPicPr>
        <p:blipFill>
          <a:blip r:embed="rId4"/>
          <a:stretch>
            <a:fillRect/>
          </a:stretch>
        </p:blipFill>
        <p:spPr>
          <a:xfrm>
            <a:off x="5225123" y="1903997"/>
            <a:ext cx="3157458" cy="4571999"/>
          </a:xfrm>
          <a:prstGeom prst="rect">
            <a:avLst/>
          </a:prstGeom>
        </p:spPr>
      </p:pic>
    </p:spTree>
    <p:extLst>
      <p:ext uri="{BB962C8B-B14F-4D97-AF65-F5344CB8AC3E}">
        <p14:creationId xmlns:p14="http://schemas.microsoft.com/office/powerpoint/2010/main" val="3086917622"/>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Picture 22" descr="grimes background.jpg"/>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1379" name="Rectangle 3"/>
          <p:cNvSpPr>
            <a:spLocks noGrp="1" noChangeArrowheads="1"/>
          </p:cNvSpPr>
          <p:nvPr>
            <p:ph type="title" idx="4294967295"/>
          </p:nvPr>
        </p:nvSpPr>
        <p:spPr>
          <a:xfrm>
            <a:off x="0" y="0"/>
            <a:ext cx="9144000" cy="685800"/>
          </a:xfrm>
        </p:spPr>
        <p:txBody>
          <a:bodyPr lIns="91430" tIns="45714" rIns="91430" bIns="45714"/>
          <a:lstStyle/>
          <a:p>
            <a:pPr>
              <a:lnSpc>
                <a:spcPct val="85000"/>
              </a:lnSpc>
              <a:defRPr/>
            </a:pPr>
            <a:r>
              <a:rPr lang="en-US" sz="4000" b="1" dirty="0">
                <a:solidFill>
                  <a:schemeClr val="bg1"/>
                </a:solidFill>
                <a:latin typeface="Tahoma" charset="0"/>
                <a:ea typeface="+mj-ea"/>
                <a:cs typeface="+mj-cs"/>
              </a:rPr>
              <a:t>Road Map of Market Recovery</a:t>
            </a:r>
          </a:p>
        </p:txBody>
      </p:sp>
      <p:sp>
        <p:nvSpPr>
          <p:cNvPr id="106500" name="Text Box 5"/>
          <p:cNvSpPr txBox="1">
            <a:spLocks noChangeArrowheads="1"/>
          </p:cNvSpPr>
          <p:nvPr/>
        </p:nvSpPr>
        <p:spPr bwMode="auto">
          <a:xfrm rot="-541665">
            <a:off x="196850" y="3271838"/>
            <a:ext cx="1879600" cy="854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57150" algn="ctr">
                <a:solidFill>
                  <a:srgbClr val="000000"/>
                </a:solidFill>
                <a:miter lim="800000"/>
                <a:headEnd/>
                <a:tailEnd/>
              </a14:hiddenLine>
            </a:ext>
          </a:extLst>
        </p:spPr>
        <p:txBody>
          <a:bodyPr lIns="91430" tIns="45714" rIns="91430" bIns="45714">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algn="ctr" fontAlgn="base">
              <a:lnSpc>
                <a:spcPts val="3000"/>
              </a:lnSpc>
              <a:spcBef>
                <a:spcPct val="0"/>
              </a:spcBef>
              <a:spcAft>
                <a:spcPct val="0"/>
              </a:spcAft>
            </a:pPr>
            <a:r>
              <a:rPr lang="en-US" sz="2800" b="1" dirty="0">
                <a:solidFill>
                  <a:srgbClr val="000000"/>
                </a:solidFill>
                <a:latin typeface="Arial Narrow" pitchFamily="34" charset="0"/>
              </a:rPr>
              <a:t>Rational Growth</a:t>
            </a:r>
          </a:p>
        </p:txBody>
      </p:sp>
      <p:sp>
        <p:nvSpPr>
          <p:cNvPr id="106501" name="Text Box 7"/>
          <p:cNvSpPr txBox="1">
            <a:spLocks noChangeArrowheads="1"/>
          </p:cNvSpPr>
          <p:nvPr/>
        </p:nvSpPr>
        <p:spPr bwMode="auto">
          <a:xfrm rot="-3089047">
            <a:off x="1669256" y="1759744"/>
            <a:ext cx="1884363" cy="1108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57150" algn="ctr">
                <a:solidFill>
                  <a:srgbClr val="000000"/>
                </a:solidFill>
                <a:miter lim="800000"/>
                <a:headEnd/>
                <a:tailEnd/>
              </a14:hiddenLine>
            </a:ext>
          </a:extLst>
        </p:spPr>
        <p:txBody>
          <a:bodyPr lIns="91430" tIns="45714" rIns="91430" bIns="45714">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algn="ctr" fontAlgn="base">
              <a:lnSpc>
                <a:spcPct val="90000"/>
              </a:lnSpc>
              <a:spcBef>
                <a:spcPct val="0"/>
              </a:spcBef>
              <a:spcAft>
                <a:spcPct val="0"/>
              </a:spcAft>
            </a:pPr>
            <a:r>
              <a:rPr lang="en-US" sz="2800" b="1">
                <a:solidFill>
                  <a:srgbClr val="000000"/>
                </a:solidFill>
                <a:latin typeface="Arial Narrow" pitchFamily="34" charset="0"/>
              </a:rPr>
              <a:t>Irrational</a:t>
            </a:r>
          </a:p>
          <a:p>
            <a:pPr algn="ctr" fontAlgn="base">
              <a:lnSpc>
                <a:spcPct val="90000"/>
              </a:lnSpc>
              <a:spcBef>
                <a:spcPct val="0"/>
              </a:spcBef>
              <a:spcAft>
                <a:spcPct val="0"/>
              </a:spcAft>
            </a:pPr>
            <a:r>
              <a:rPr lang="en-US" sz="2800" b="1">
                <a:solidFill>
                  <a:srgbClr val="000000"/>
                </a:solidFill>
                <a:latin typeface="Arial Narrow" pitchFamily="34" charset="0"/>
              </a:rPr>
              <a:t>Growth</a:t>
            </a:r>
          </a:p>
          <a:p>
            <a:pPr algn="ctr" fontAlgn="base">
              <a:lnSpc>
                <a:spcPct val="90000"/>
              </a:lnSpc>
              <a:spcBef>
                <a:spcPct val="0"/>
              </a:spcBef>
              <a:spcAft>
                <a:spcPct val="0"/>
              </a:spcAft>
            </a:pPr>
            <a:r>
              <a:rPr lang="en-US" b="1">
                <a:solidFill>
                  <a:srgbClr val="000000"/>
                </a:solidFill>
                <a:latin typeface="Arial Narrow" pitchFamily="34" charset="0"/>
              </a:rPr>
              <a:t>2004 - 2005</a:t>
            </a:r>
          </a:p>
        </p:txBody>
      </p:sp>
      <p:sp>
        <p:nvSpPr>
          <p:cNvPr id="106502" name="Text Box 10"/>
          <p:cNvSpPr txBox="1">
            <a:spLocks noChangeArrowheads="1"/>
          </p:cNvSpPr>
          <p:nvPr/>
        </p:nvSpPr>
        <p:spPr bwMode="auto">
          <a:xfrm rot="4142831">
            <a:off x="4125119" y="1970881"/>
            <a:ext cx="2611438" cy="1108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57150" algn="ctr">
                <a:solidFill>
                  <a:srgbClr val="000000"/>
                </a:solidFill>
                <a:miter lim="800000"/>
                <a:headEnd/>
                <a:tailEnd/>
              </a14:hiddenLine>
            </a:ext>
          </a:extLst>
        </p:spPr>
        <p:txBody>
          <a:bodyPr lIns="91430" tIns="45714" rIns="91430" bIns="45714">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algn="ctr" fontAlgn="base">
              <a:lnSpc>
                <a:spcPct val="90000"/>
              </a:lnSpc>
              <a:spcBef>
                <a:spcPct val="0"/>
              </a:spcBef>
              <a:spcAft>
                <a:spcPct val="0"/>
              </a:spcAft>
            </a:pPr>
            <a:r>
              <a:rPr lang="en-US" sz="2800" b="1" dirty="0">
                <a:solidFill>
                  <a:srgbClr val="000000"/>
                </a:solidFill>
                <a:latin typeface="Arial Narrow" pitchFamily="34" charset="0"/>
              </a:rPr>
              <a:t>Irrational</a:t>
            </a:r>
          </a:p>
          <a:p>
            <a:pPr algn="ctr" fontAlgn="base">
              <a:lnSpc>
                <a:spcPct val="90000"/>
              </a:lnSpc>
              <a:spcBef>
                <a:spcPct val="0"/>
              </a:spcBef>
              <a:spcAft>
                <a:spcPct val="0"/>
              </a:spcAft>
            </a:pPr>
            <a:r>
              <a:rPr lang="en-US" sz="2800" b="1" dirty="0">
                <a:solidFill>
                  <a:srgbClr val="000000"/>
                </a:solidFill>
                <a:latin typeface="Arial Narrow" pitchFamily="34" charset="0"/>
              </a:rPr>
              <a:t>Decline</a:t>
            </a:r>
          </a:p>
          <a:p>
            <a:pPr algn="ctr" fontAlgn="base">
              <a:lnSpc>
                <a:spcPct val="90000"/>
              </a:lnSpc>
              <a:spcBef>
                <a:spcPct val="0"/>
              </a:spcBef>
              <a:spcAft>
                <a:spcPct val="0"/>
              </a:spcAft>
            </a:pPr>
            <a:r>
              <a:rPr lang="en-US" b="1" dirty="0">
                <a:solidFill>
                  <a:srgbClr val="000000"/>
                </a:solidFill>
                <a:latin typeface="Arial Narrow" pitchFamily="34" charset="0"/>
              </a:rPr>
              <a:t>2006 - </a:t>
            </a:r>
            <a:r>
              <a:rPr lang="en-US" b="1" dirty="0" smtClean="0">
                <a:solidFill>
                  <a:srgbClr val="000000"/>
                </a:solidFill>
                <a:latin typeface="Arial Narrow" pitchFamily="34" charset="0"/>
              </a:rPr>
              <a:t>2009</a:t>
            </a:r>
            <a:endParaRPr lang="en-US" b="1" dirty="0">
              <a:solidFill>
                <a:srgbClr val="000000"/>
              </a:solidFill>
              <a:latin typeface="Arial Narrow" pitchFamily="34" charset="0"/>
            </a:endParaRPr>
          </a:p>
        </p:txBody>
      </p:sp>
      <p:sp>
        <p:nvSpPr>
          <p:cNvPr id="106503" name="Text Box 18"/>
          <p:cNvSpPr txBox="1">
            <a:spLocks noChangeArrowheads="1"/>
          </p:cNvSpPr>
          <p:nvPr/>
        </p:nvSpPr>
        <p:spPr bwMode="auto">
          <a:xfrm rot="-741227">
            <a:off x="6232525" y="2730500"/>
            <a:ext cx="2611438" cy="860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57150" algn="ctr">
                <a:solidFill>
                  <a:srgbClr val="000000"/>
                </a:solidFill>
                <a:miter lim="800000"/>
                <a:headEnd/>
                <a:tailEnd/>
              </a14:hiddenLine>
            </a:ext>
          </a:extLst>
        </p:spPr>
        <p:txBody>
          <a:bodyPr lIns="91430" tIns="45714" rIns="91430" bIns="45714">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algn="ctr" fontAlgn="base">
              <a:lnSpc>
                <a:spcPct val="90000"/>
              </a:lnSpc>
              <a:spcBef>
                <a:spcPct val="0"/>
              </a:spcBef>
              <a:spcAft>
                <a:spcPct val="0"/>
              </a:spcAft>
            </a:pPr>
            <a:r>
              <a:rPr lang="en-US" sz="2800" b="1">
                <a:solidFill>
                  <a:srgbClr val="000000"/>
                </a:solidFill>
                <a:latin typeface="Arial Narrow" pitchFamily="34" charset="0"/>
              </a:rPr>
              <a:t>Rational</a:t>
            </a:r>
          </a:p>
          <a:p>
            <a:pPr algn="ctr" fontAlgn="base">
              <a:lnSpc>
                <a:spcPct val="90000"/>
              </a:lnSpc>
              <a:spcBef>
                <a:spcPct val="0"/>
              </a:spcBef>
              <a:spcAft>
                <a:spcPct val="0"/>
              </a:spcAft>
            </a:pPr>
            <a:r>
              <a:rPr lang="en-US" sz="2800" b="1">
                <a:solidFill>
                  <a:srgbClr val="000000"/>
                </a:solidFill>
                <a:latin typeface="Arial Narrow" pitchFamily="34" charset="0"/>
              </a:rPr>
              <a:t>Growth</a:t>
            </a:r>
          </a:p>
        </p:txBody>
      </p:sp>
      <p:sp>
        <p:nvSpPr>
          <p:cNvPr id="21512" name="Freeform 14"/>
          <p:cNvSpPr>
            <a:spLocks noChangeArrowheads="1"/>
          </p:cNvSpPr>
          <p:nvPr/>
        </p:nvSpPr>
        <p:spPr bwMode="auto">
          <a:xfrm>
            <a:off x="330200" y="1558925"/>
            <a:ext cx="8259763" cy="3394075"/>
          </a:xfrm>
          <a:custGeom>
            <a:avLst/>
            <a:gdLst>
              <a:gd name="T0" fmla="*/ 0 w 8260080"/>
              <a:gd name="T1" fmla="*/ 2764077 h 3393440"/>
              <a:gd name="T2" fmla="*/ 1843614 w 8260080"/>
              <a:gd name="T3" fmla="*/ 2382656 h 3393440"/>
              <a:gd name="T4" fmla="*/ 2925408 w 8260080"/>
              <a:gd name="T5" fmla="*/ 1375682 h 3393440"/>
              <a:gd name="T6" fmla="*/ 3870066 w 8260080"/>
              <a:gd name="T7" fmla="*/ 277172 h 3393440"/>
              <a:gd name="T8" fmla="*/ 5073746 w 8260080"/>
              <a:gd name="T9" fmla="*/ 3038709 h 3393440"/>
              <a:gd name="T10" fmla="*/ 6048888 w 8260080"/>
              <a:gd name="T11" fmla="*/ 2428425 h 3393440"/>
              <a:gd name="T12" fmla="*/ 8258163 w 8260080"/>
              <a:gd name="T13" fmla="*/ 1970710 h 3393440"/>
              <a:gd name="T14" fmla="*/ 0 60000 65536"/>
              <a:gd name="T15" fmla="*/ 0 60000 65536"/>
              <a:gd name="T16" fmla="*/ 0 60000 65536"/>
              <a:gd name="T17" fmla="*/ 0 60000 65536"/>
              <a:gd name="T18" fmla="*/ 0 60000 65536"/>
              <a:gd name="T19" fmla="*/ 0 60000 65536"/>
              <a:gd name="T20" fmla="*/ 0 60000 65536"/>
              <a:gd name="T21" fmla="*/ 0 w 8260080"/>
              <a:gd name="T22" fmla="*/ 0 h 3393440"/>
              <a:gd name="T23" fmla="*/ 8260080 w 8260080"/>
              <a:gd name="T24" fmla="*/ 3393440 h 339344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8260080" h="3393440">
                <a:moveTo>
                  <a:pt x="0" y="2760980"/>
                </a:moveTo>
                <a:cubicBezTo>
                  <a:pt x="678180" y="2686050"/>
                  <a:pt x="1356360" y="2611120"/>
                  <a:pt x="1844040" y="2379980"/>
                </a:cubicBezTo>
                <a:cubicBezTo>
                  <a:pt x="2331720" y="2148840"/>
                  <a:pt x="2588260" y="1724660"/>
                  <a:pt x="2926080" y="1374140"/>
                </a:cubicBezTo>
                <a:cubicBezTo>
                  <a:pt x="3263900" y="1023620"/>
                  <a:pt x="3512820" y="0"/>
                  <a:pt x="3870960" y="276860"/>
                </a:cubicBezTo>
                <a:cubicBezTo>
                  <a:pt x="4229100" y="553720"/>
                  <a:pt x="4711700" y="2677160"/>
                  <a:pt x="5074920" y="3035300"/>
                </a:cubicBezTo>
                <a:cubicBezTo>
                  <a:pt x="5438140" y="3393440"/>
                  <a:pt x="5783580" y="2705100"/>
                  <a:pt x="6050280" y="2425700"/>
                </a:cubicBezTo>
                <a:cubicBezTo>
                  <a:pt x="8100060" y="2039620"/>
                  <a:pt x="8216900" y="1993900"/>
                  <a:pt x="8260080" y="1968500"/>
                </a:cubicBezTo>
              </a:path>
            </a:pathLst>
          </a:custGeom>
          <a:noFill/>
          <a:ln w="228600" algn="ctr">
            <a:solidFill>
              <a:srgbClr val="00B050"/>
            </a:solidFill>
            <a:round/>
            <a:headEnd/>
            <a:tailEnd/>
          </a:ln>
          <a:extLst>
            <a:ext uri="{909E8E84-426E-40DD-AFC4-6F175D3DCCD1}">
              <a14:hiddenFill xmlns:a14="http://schemas.microsoft.com/office/drawing/2010/main">
                <a:solidFill>
                  <a:srgbClr val="FFFFFF"/>
                </a:solidFill>
              </a14:hiddenFill>
            </a:ext>
          </a:extLst>
        </p:spPr>
        <p:txBody>
          <a:bodyPr lIns="91430" tIns="45714" rIns="91430" bIns="45714"/>
          <a:lstStyle/>
          <a:p>
            <a:pPr algn="ctr" fontAlgn="base">
              <a:spcBef>
                <a:spcPct val="50000"/>
              </a:spcBef>
              <a:spcAft>
                <a:spcPct val="0"/>
              </a:spcAft>
            </a:pPr>
            <a:endParaRPr lang="en-US">
              <a:solidFill>
                <a:srgbClr val="FFFFFF"/>
              </a:solidFill>
              <a:latin typeface="Arial Black" pitchFamily="34" charset="0"/>
            </a:endParaRPr>
          </a:p>
        </p:txBody>
      </p:sp>
      <p:grpSp>
        <p:nvGrpSpPr>
          <p:cNvPr id="2" name="Group 19"/>
          <p:cNvGrpSpPr>
            <a:grpSpLocks/>
          </p:cNvGrpSpPr>
          <p:nvPr/>
        </p:nvGrpSpPr>
        <p:grpSpPr bwMode="auto">
          <a:xfrm>
            <a:off x="1473200" y="3894138"/>
            <a:ext cx="5321300" cy="979487"/>
            <a:chOff x="1417638" y="4968875"/>
            <a:chExt cx="5321300" cy="979488"/>
          </a:xfrm>
        </p:grpSpPr>
        <p:cxnSp>
          <p:nvCxnSpPr>
            <p:cNvPr id="21514" name="Straight Connector 16"/>
            <p:cNvCxnSpPr>
              <a:cxnSpLocks noChangeShapeType="1"/>
            </p:cNvCxnSpPr>
            <p:nvPr/>
          </p:nvCxnSpPr>
          <p:spPr bwMode="auto">
            <a:xfrm flipV="1">
              <a:off x="1417638" y="4968875"/>
              <a:ext cx="5321300" cy="228600"/>
            </a:xfrm>
            <a:prstGeom prst="line">
              <a:avLst/>
            </a:prstGeom>
            <a:noFill/>
            <a:ln w="76200" algn="ctr">
              <a:solidFill>
                <a:srgbClr val="E13E38"/>
              </a:solidFill>
              <a:prstDash val="dash"/>
              <a:round/>
              <a:headEnd/>
              <a:tailEnd/>
            </a:ln>
            <a:extLst>
              <a:ext uri="{909E8E84-426E-40DD-AFC4-6F175D3DCCD1}">
                <a14:hiddenFill xmlns:a14="http://schemas.microsoft.com/office/drawing/2010/main">
                  <a:noFill/>
                </a14:hiddenFill>
              </a:ext>
            </a:extLst>
          </p:spPr>
        </p:cxnSp>
        <p:sp>
          <p:nvSpPr>
            <p:cNvPr id="21515" name="Text Box 5"/>
            <p:cNvSpPr txBox="1">
              <a:spLocks noChangeArrowheads="1"/>
            </p:cNvSpPr>
            <p:nvPr/>
          </p:nvSpPr>
          <p:spPr bwMode="auto">
            <a:xfrm rot="-120000">
              <a:off x="2214563" y="5094288"/>
              <a:ext cx="2997200" cy="854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57150" algn="ctr">
                  <a:solidFill>
                    <a:srgbClr val="000000"/>
                  </a:solidFill>
                  <a:miter lim="800000"/>
                  <a:headEnd/>
                  <a:tailEnd/>
                </a14:hiddenLine>
              </a:ext>
            </a:extLst>
          </p:spPr>
          <p:txBody>
            <a:bodyPr lIns="91430" tIns="45714" rIns="91430" bIns="45714">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algn="ctr" fontAlgn="base">
                <a:lnSpc>
                  <a:spcPts val="3000"/>
                </a:lnSpc>
                <a:spcBef>
                  <a:spcPct val="0"/>
                </a:spcBef>
                <a:spcAft>
                  <a:spcPct val="0"/>
                </a:spcAft>
              </a:pPr>
              <a:r>
                <a:rPr lang="en-US" sz="2800" b="1" dirty="0">
                  <a:solidFill>
                    <a:srgbClr val="000000"/>
                  </a:solidFill>
                  <a:latin typeface="Arial Narrow" pitchFamily="34" charset="0"/>
                </a:rPr>
                <a:t>Rational Market (Real Value)</a:t>
              </a:r>
            </a:p>
          </p:txBody>
        </p:sp>
      </p:grpSp>
      <p:sp>
        <p:nvSpPr>
          <p:cNvPr id="18" name="Freeform 14"/>
          <p:cNvSpPr>
            <a:spLocks noChangeArrowheads="1"/>
          </p:cNvSpPr>
          <p:nvPr/>
        </p:nvSpPr>
        <p:spPr bwMode="auto">
          <a:xfrm>
            <a:off x="4200525" y="1835150"/>
            <a:ext cx="1204913" cy="2759075"/>
          </a:xfrm>
          <a:custGeom>
            <a:avLst/>
            <a:gdLst>
              <a:gd name="T0" fmla="*/ 0 w 1203960"/>
              <a:gd name="T1" fmla="*/ 0 h 2758440"/>
              <a:gd name="T2" fmla="*/ 1208684 w 1203960"/>
              <a:gd name="T3" fmla="*/ 2762130 h 2758440"/>
              <a:gd name="T4" fmla="*/ 0 60000 65536"/>
              <a:gd name="T5" fmla="*/ 0 60000 65536"/>
              <a:gd name="T6" fmla="*/ 0 w 1203960"/>
              <a:gd name="T7" fmla="*/ 0 h 2758440"/>
              <a:gd name="T8" fmla="*/ 1203960 w 1203960"/>
              <a:gd name="T9" fmla="*/ 2758440 h 2758440"/>
            </a:gdLst>
            <a:ahLst/>
            <a:cxnLst>
              <a:cxn ang="T4">
                <a:pos x="T0" y="T1"/>
              </a:cxn>
              <a:cxn ang="T5">
                <a:pos x="T2" y="T3"/>
              </a:cxn>
            </a:cxnLst>
            <a:rect l="T6" t="T7" r="T8" b="T9"/>
            <a:pathLst>
              <a:path w="1203960" h="2758440">
                <a:moveTo>
                  <a:pt x="0" y="0"/>
                </a:moveTo>
                <a:cubicBezTo>
                  <a:pt x="358140" y="276860"/>
                  <a:pt x="840740" y="2400300"/>
                  <a:pt x="1203960" y="2758440"/>
                </a:cubicBezTo>
              </a:path>
            </a:pathLst>
          </a:custGeom>
          <a:noFill/>
          <a:ln w="228600" algn="ctr">
            <a:solidFill>
              <a:srgbClr val="C00000"/>
            </a:solidFill>
            <a:round/>
            <a:headEnd/>
            <a:tailEnd/>
          </a:ln>
          <a:extLst>
            <a:ext uri="{909E8E84-426E-40DD-AFC4-6F175D3DCCD1}">
              <a14:hiddenFill xmlns:a14="http://schemas.microsoft.com/office/drawing/2010/main">
                <a:solidFill>
                  <a:srgbClr val="FFFFFF"/>
                </a:solidFill>
              </a14:hiddenFill>
            </a:ext>
          </a:extLst>
        </p:spPr>
        <p:txBody>
          <a:bodyPr lIns="91430" tIns="45714" rIns="91430" bIns="45714"/>
          <a:lstStyle/>
          <a:p>
            <a:pPr algn="ctr" fontAlgn="base">
              <a:spcBef>
                <a:spcPct val="50000"/>
              </a:spcBef>
              <a:spcAft>
                <a:spcPct val="0"/>
              </a:spcAft>
            </a:pPr>
            <a:endParaRPr lang="en-US">
              <a:solidFill>
                <a:srgbClr val="FFFFFF"/>
              </a:solidFill>
              <a:latin typeface="Arial Black" pitchFamily="34" charset="0"/>
            </a:endParaRPr>
          </a:p>
        </p:txBody>
      </p:sp>
      <p:sp>
        <p:nvSpPr>
          <p:cNvPr id="19" name="Freeform 14"/>
          <p:cNvSpPr>
            <a:spLocks noChangeArrowheads="1"/>
          </p:cNvSpPr>
          <p:nvPr/>
        </p:nvSpPr>
        <p:spPr bwMode="auto">
          <a:xfrm>
            <a:off x="2174875" y="1558925"/>
            <a:ext cx="2025650" cy="2379663"/>
          </a:xfrm>
          <a:custGeom>
            <a:avLst/>
            <a:gdLst>
              <a:gd name="T0" fmla="*/ 0 w 2026920"/>
              <a:gd name="T1" fmla="*/ 2378835 h 2379980"/>
              <a:gd name="T2" fmla="*/ 1078615 w 2026920"/>
              <a:gd name="T3" fmla="*/ 1373480 h 2379980"/>
              <a:gd name="T4" fmla="*/ 2020500 w 2026920"/>
              <a:gd name="T5" fmla="*/ 276727 h 2379980"/>
              <a:gd name="T6" fmla="*/ 0 60000 65536"/>
              <a:gd name="T7" fmla="*/ 0 60000 65536"/>
              <a:gd name="T8" fmla="*/ 0 60000 65536"/>
              <a:gd name="T9" fmla="*/ 0 w 2026920"/>
              <a:gd name="T10" fmla="*/ 0 h 2379980"/>
              <a:gd name="T11" fmla="*/ 2026920 w 2026920"/>
              <a:gd name="T12" fmla="*/ 2379980 h 2379980"/>
            </a:gdLst>
            <a:ahLst/>
            <a:cxnLst>
              <a:cxn ang="T6">
                <a:pos x="T0" y="T1"/>
              </a:cxn>
              <a:cxn ang="T7">
                <a:pos x="T2" y="T3"/>
              </a:cxn>
              <a:cxn ang="T8">
                <a:pos x="T4" y="T5"/>
              </a:cxn>
            </a:cxnLst>
            <a:rect l="T9" t="T10" r="T11" b="T12"/>
            <a:pathLst>
              <a:path w="2026920" h="2379980">
                <a:moveTo>
                  <a:pt x="0" y="2379980"/>
                </a:moveTo>
                <a:cubicBezTo>
                  <a:pt x="487680" y="2148840"/>
                  <a:pt x="744220" y="1724660"/>
                  <a:pt x="1082040" y="1374140"/>
                </a:cubicBezTo>
                <a:cubicBezTo>
                  <a:pt x="1419860" y="1023620"/>
                  <a:pt x="1668780" y="0"/>
                  <a:pt x="2026920" y="276860"/>
                </a:cubicBezTo>
              </a:path>
            </a:pathLst>
          </a:custGeom>
          <a:noFill/>
          <a:ln w="228600" algn="ctr">
            <a:solidFill>
              <a:srgbClr val="FFCC00"/>
            </a:solidFill>
            <a:round/>
            <a:headEnd/>
            <a:tailEnd/>
          </a:ln>
          <a:extLst>
            <a:ext uri="{909E8E84-426E-40DD-AFC4-6F175D3DCCD1}">
              <a14:hiddenFill xmlns:a14="http://schemas.microsoft.com/office/drawing/2010/main">
                <a:solidFill>
                  <a:srgbClr val="FFFFFF"/>
                </a:solidFill>
              </a14:hiddenFill>
            </a:ext>
          </a:extLst>
        </p:spPr>
        <p:txBody>
          <a:bodyPr lIns="91430" tIns="45714" rIns="91430" bIns="45714"/>
          <a:lstStyle/>
          <a:p>
            <a:pPr algn="ctr" fontAlgn="base">
              <a:spcBef>
                <a:spcPct val="50000"/>
              </a:spcBef>
              <a:spcAft>
                <a:spcPct val="0"/>
              </a:spcAft>
            </a:pPr>
            <a:endParaRPr lang="en-US">
              <a:solidFill>
                <a:srgbClr val="FFFFFF"/>
              </a:solidFill>
              <a:latin typeface="Arial Black" pitchFamily="34" charset="0"/>
            </a:endParaRPr>
          </a:p>
        </p:txBody>
      </p:sp>
      <p:sp>
        <p:nvSpPr>
          <p:cNvPr id="21520" name="Line 15"/>
          <p:cNvSpPr>
            <a:spLocks noChangeShapeType="1"/>
          </p:cNvSpPr>
          <p:nvPr/>
        </p:nvSpPr>
        <p:spPr bwMode="auto">
          <a:xfrm flipH="1">
            <a:off x="6227764" y="-1071233"/>
            <a:ext cx="609600" cy="0"/>
          </a:xfrm>
          <a:prstGeom prst="line">
            <a:avLst/>
          </a:prstGeom>
          <a:noFill/>
          <a:ln w="12065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en-US">
              <a:solidFill>
                <a:srgbClr val="000000"/>
              </a:solidFill>
            </a:endParaRPr>
          </a:p>
        </p:txBody>
      </p:sp>
      <p:sp>
        <p:nvSpPr>
          <p:cNvPr id="21521" name="Text Box 16"/>
          <p:cNvSpPr txBox="1">
            <a:spLocks noChangeArrowheads="1"/>
          </p:cNvSpPr>
          <p:nvPr/>
        </p:nvSpPr>
        <p:spPr bwMode="auto">
          <a:xfrm>
            <a:off x="381000" y="5486400"/>
            <a:ext cx="4919663"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0" tIns="45714" rIns="91430" bIns="45714">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fontAlgn="base">
              <a:spcBef>
                <a:spcPct val="0"/>
              </a:spcBef>
              <a:spcAft>
                <a:spcPct val="0"/>
              </a:spcAft>
            </a:pPr>
            <a:r>
              <a:rPr lang="en-US" sz="1200" dirty="0">
                <a:solidFill>
                  <a:srgbClr val="000000"/>
                </a:solidFill>
                <a:latin typeface="Tahoma" charset="0"/>
              </a:rPr>
              <a:t>© Copyright 2008 Denny Grimes &amp; Company, Inc. All Rights Reserved</a:t>
            </a:r>
          </a:p>
        </p:txBody>
      </p:sp>
    </p:spTree>
    <p:custDataLst>
      <p:tags r:id="rId1"/>
    </p:custDataLst>
    <p:extLst>
      <p:ext uri="{BB962C8B-B14F-4D97-AF65-F5344CB8AC3E}">
        <p14:creationId xmlns:p14="http://schemas.microsoft.com/office/powerpoint/2010/main" val="3288378405"/>
      </p:ext>
    </p:extLst>
  </p:cSld>
  <p:clrMapOvr>
    <a:masterClrMapping/>
  </p:clrMapOvr>
  <p:transition>
    <p:blinds dir="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106500"/>
                                        </p:tgtEl>
                                        <p:attrNameLst>
                                          <p:attrName>style.visibility</p:attrName>
                                        </p:attrNameLst>
                                      </p:cBhvr>
                                      <p:to>
                                        <p:strVal val="visible"/>
                                      </p:to>
                                    </p:set>
                                    <p:anim calcmode="lin" valueType="num">
                                      <p:cBhvr>
                                        <p:cTn id="7" dur="500" fill="hold"/>
                                        <p:tgtEl>
                                          <p:spTgt spid="106500"/>
                                        </p:tgtEl>
                                        <p:attrNameLst>
                                          <p:attrName>ppt_w</p:attrName>
                                        </p:attrNameLst>
                                      </p:cBhvr>
                                      <p:tavLst>
                                        <p:tav tm="0">
                                          <p:val>
                                            <p:fltVal val="0"/>
                                          </p:val>
                                        </p:tav>
                                        <p:tav tm="100000">
                                          <p:val>
                                            <p:strVal val="#ppt_w"/>
                                          </p:val>
                                        </p:tav>
                                      </p:tavLst>
                                    </p:anim>
                                    <p:anim calcmode="lin" valueType="num">
                                      <p:cBhvr>
                                        <p:cTn id="8" dur="500" fill="hold"/>
                                        <p:tgtEl>
                                          <p:spTgt spid="106500"/>
                                        </p:tgtEl>
                                        <p:attrNameLst>
                                          <p:attrName>ppt_h</p:attrName>
                                        </p:attrNameLst>
                                      </p:cBhvr>
                                      <p:tavLst>
                                        <p:tav tm="0">
                                          <p:val>
                                            <p:fltVal val="0"/>
                                          </p:val>
                                        </p:tav>
                                        <p:tav tm="100000">
                                          <p:val>
                                            <p:strVal val="#ppt_h"/>
                                          </p:val>
                                        </p:tav>
                                      </p:tavLst>
                                    </p:anim>
                                  </p:childTnLst>
                                </p:cTn>
                              </p:par>
                            </p:childTnLst>
                          </p:cTn>
                        </p:par>
                        <p:par>
                          <p:cTn id="9" fill="hold" nodeType="afterGroup">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19"/>
                                        </p:tgtEl>
                                        <p:attrNameLst>
                                          <p:attrName>style.visibility</p:attrName>
                                        </p:attrNameLst>
                                      </p:cBhvr>
                                      <p:to>
                                        <p:strVal val="visible"/>
                                      </p:to>
                                    </p:set>
                                    <p:animEffect transition="in" filter="wipe(left)">
                                      <p:cBhvr>
                                        <p:cTn id="12" dur="500"/>
                                        <p:tgtEl>
                                          <p:spTgt spid="19"/>
                                        </p:tgtEl>
                                      </p:cBhvr>
                                    </p:animEffect>
                                  </p:childTnLst>
                                </p:cTn>
                              </p:par>
                            </p:childTnLst>
                          </p:cTn>
                        </p:par>
                        <p:par>
                          <p:cTn id="13" fill="hold" nodeType="afterGroup">
                            <p:stCondLst>
                              <p:cond delay="1000"/>
                            </p:stCondLst>
                            <p:childTnLst>
                              <p:par>
                                <p:cTn id="14" presetID="23" presetClass="entr" presetSubtype="16" fill="hold" grpId="0" nodeType="afterEffect">
                                  <p:stCondLst>
                                    <p:cond delay="0"/>
                                  </p:stCondLst>
                                  <p:childTnLst>
                                    <p:set>
                                      <p:cBhvr>
                                        <p:cTn id="15" dur="1" fill="hold">
                                          <p:stCondLst>
                                            <p:cond delay="0"/>
                                          </p:stCondLst>
                                        </p:cTn>
                                        <p:tgtEl>
                                          <p:spTgt spid="106501"/>
                                        </p:tgtEl>
                                        <p:attrNameLst>
                                          <p:attrName>style.visibility</p:attrName>
                                        </p:attrNameLst>
                                      </p:cBhvr>
                                      <p:to>
                                        <p:strVal val="visible"/>
                                      </p:to>
                                    </p:set>
                                    <p:anim calcmode="lin" valueType="num">
                                      <p:cBhvr>
                                        <p:cTn id="16" dur="500" fill="hold"/>
                                        <p:tgtEl>
                                          <p:spTgt spid="106501"/>
                                        </p:tgtEl>
                                        <p:attrNameLst>
                                          <p:attrName>ppt_w</p:attrName>
                                        </p:attrNameLst>
                                      </p:cBhvr>
                                      <p:tavLst>
                                        <p:tav tm="0">
                                          <p:val>
                                            <p:fltVal val="0"/>
                                          </p:val>
                                        </p:tav>
                                        <p:tav tm="100000">
                                          <p:val>
                                            <p:strVal val="#ppt_w"/>
                                          </p:val>
                                        </p:tav>
                                      </p:tavLst>
                                    </p:anim>
                                    <p:anim calcmode="lin" valueType="num">
                                      <p:cBhvr>
                                        <p:cTn id="17" dur="500" fill="hold"/>
                                        <p:tgtEl>
                                          <p:spTgt spid="106501"/>
                                        </p:tgtEl>
                                        <p:attrNameLst>
                                          <p:attrName>ppt_h</p:attrName>
                                        </p:attrNameLst>
                                      </p:cBhvr>
                                      <p:tavLst>
                                        <p:tav tm="0">
                                          <p:val>
                                            <p:fltVal val="0"/>
                                          </p:val>
                                        </p:tav>
                                        <p:tav tm="100000">
                                          <p:val>
                                            <p:strVal val="#ppt_h"/>
                                          </p:val>
                                        </p:tav>
                                      </p:tavLst>
                                    </p:anim>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1" fill="hold" grpId="0" nodeType="clickEffect">
                                  <p:stCondLst>
                                    <p:cond delay="0"/>
                                  </p:stCondLst>
                                  <p:childTnLst>
                                    <p:set>
                                      <p:cBhvr>
                                        <p:cTn id="21" dur="1" fill="hold">
                                          <p:stCondLst>
                                            <p:cond delay="0"/>
                                          </p:stCondLst>
                                        </p:cTn>
                                        <p:tgtEl>
                                          <p:spTgt spid="18"/>
                                        </p:tgtEl>
                                        <p:attrNameLst>
                                          <p:attrName>style.visibility</p:attrName>
                                        </p:attrNameLst>
                                      </p:cBhvr>
                                      <p:to>
                                        <p:strVal val="visible"/>
                                      </p:to>
                                    </p:set>
                                    <p:animEffect transition="in" filter="wipe(up)">
                                      <p:cBhvr>
                                        <p:cTn id="22" dur="500"/>
                                        <p:tgtEl>
                                          <p:spTgt spid="18"/>
                                        </p:tgtEl>
                                      </p:cBhvr>
                                    </p:animEffect>
                                  </p:childTnLst>
                                </p:cTn>
                              </p:par>
                            </p:childTnLst>
                          </p:cTn>
                        </p:par>
                        <p:par>
                          <p:cTn id="23" fill="hold" nodeType="afterGroup">
                            <p:stCondLst>
                              <p:cond delay="500"/>
                            </p:stCondLst>
                            <p:childTnLst>
                              <p:par>
                                <p:cTn id="24" presetID="23" presetClass="entr" presetSubtype="16" fill="hold" grpId="0" nodeType="afterEffect">
                                  <p:stCondLst>
                                    <p:cond delay="0"/>
                                  </p:stCondLst>
                                  <p:childTnLst>
                                    <p:set>
                                      <p:cBhvr>
                                        <p:cTn id="25" dur="1" fill="hold">
                                          <p:stCondLst>
                                            <p:cond delay="0"/>
                                          </p:stCondLst>
                                        </p:cTn>
                                        <p:tgtEl>
                                          <p:spTgt spid="106502"/>
                                        </p:tgtEl>
                                        <p:attrNameLst>
                                          <p:attrName>style.visibility</p:attrName>
                                        </p:attrNameLst>
                                      </p:cBhvr>
                                      <p:to>
                                        <p:strVal val="visible"/>
                                      </p:to>
                                    </p:set>
                                    <p:anim calcmode="lin" valueType="num">
                                      <p:cBhvr>
                                        <p:cTn id="26" dur="500" fill="hold"/>
                                        <p:tgtEl>
                                          <p:spTgt spid="106502"/>
                                        </p:tgtEl>
                                        <p:attrNameLst>
                                          <p:attrName>ppt_w</p:attrName>
                                        </p:attrNameLst>
                                      </p:cBhvr>
                                      <p:tavLst>
                                        <p:tav tm="0">
                                          <p:val>
                                            <p:fltVal val="0"/>
                                          </p:val>
                                        </p:tav>
                                        <p:tav tm="100000">
                                          <p:val>
                                            <p:strVal val="#ppt_w"/>
                                          </p:val>
                                        </p:tav>
                                      </p:tavLst>
                                    </p:anim>
                                    <p:anim calcmode="lin" valueType="num">
                                      <p:cBhvr>
                                        <p:cTn id="27" dur="500" fill="hold"/>
                                        <p:tgtEl>
                                          <p:spTgt spid="106502"/>
                                        </p:tgtEl>
                                        <p:attrNameLst>
                                          <p:attrName>ppt_h</p:attrName>
                                        </p:attrNameLst>
                                      </p:cBhvr>
                                      <p:tavLst>
                                        <p:tav tm="0">
                                          <p:val>
                                            <p:fltVal val="0"/>
                                          </p:val>
                                        </p:tav>
                                        <p:tav tm="100000">
                                          <p:val>
                                            <p:strVal val="#ppt_h"/>
                                          </p:val>
                                        </p:tav>
                                      </p:tavLst>
                                    </p:anim>
                                  </p:childTnLst>
                                </p:cTn>
                              </p:par>
                            </p:childTnLst>
                          </p:cTn>
                        </p:par>
                      </p:childTnLst>
                    </p:cTn>
                  </p:par>
                  <p:par>
                    <p:cTn id="28" fill="hold" nodeType="clickPar">
                      <p:stCondLst>
                        <p:cond delay="indefinite"/>
                      </p:stCondLst>
                      <p:childTnLst>
                        <p:par>
                          <p:cTn id="29" fill="hold" nodeType="withGroup">
                            <p:stCondLst>
                              <p:cond delay="0"/>
                            </p:stCondLst>
                            <p:childTnLst>
                              <p:par>
                                <p:cTn id="30" presetID="23" presetClass="entr" presetSubtype="16" fill="hold" grpId="0" nodeType="clickEffect">
                                  <p:stCondLst>
                                    <p:cond delay="0"/>
                                  </p:stCondLst>
                                  <p:childTnLst>
                                    <p:set>
                                      <p:cBhvr>
                                        <p:cTn id="31" dur="1" fill="hold">
                                          <p:stCondLst>
                                            <p:cond delay="0"/>
                                          </p:stCondLst>
                                        </p:cTn>
                                        <p:tgtEl>
                                          <p:spTgt spid="106503"/>
                                        </p:tgtEl>
                                        <p:attrNameLst>
                                          <p:attrName>style.visibility</p:attrName>
                                        </p:attrNameLst>
                                      </p:cBhvr>
                                      <p:to>
                                        <p:strVal val="visible"/>
                                      </p:to>
                                    </p:set>
                                    <p:anim calcmode="lin" valueType="num">
                                      <p:cBhvr>
                                        <p:cTn id="32" dur="500" fill="hold"/>
                                        <p:tgtEl>
                                          <p:spTgt spid="106503"/>
                                        </p:tgtEl>
                                        <p:attrNameLst>
                                          <p:attrName>ppt_w</p:attrName>
                                        </p:attrNameLst>
                                      </p:cBhvr>
                                      <p:tavLst>
                                        <p:tav tm="0">
                                          <p:val>
                                            <p:fltVal val="0"/>
                                          </p:val>
                                        </p:tav>
                                        <p:tav tm="100000">
                                          <p:val>
                                            <p:strVal val="#ppt_w"/>
                                          </p:val>
                                        </p:tav>
                                      </p:tavLst>
                                    </p:anim>
                                    <p:anim calcmode="lin" valueType="num">
                                      <p:cBhvr>
                                        <p:cTn id="33" dur="500" fill="hold"/>
                                        <p:tgtEl>
                                          <p:spTgt spid="106503"/>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6500" grpId="0"/>
      <p:bldP spid="106501" grpId="0"/>
      <p:bldP spid="106502" grpId="0"/>
      <p:bldP spid="106503" grpId="0"/>
      <p:bldP spid="18" grpId="0" animBg="1"/>
      <p:bldP spid="19"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Picture 22" descr="grimes background.jpg"/>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1379" name="Rectangle 3"/>
          <p:cNvSpPr>
            <a:spLocks noGrp="1" noChangeArrowheads="1"/>
          </p:cNvSpPr>
          <p:nvPr>
            <p:ph type="title" idx="4294967295"/>
          </p:nvPr>
        </p:nvSpPr>
        <p:spPr>
          <a:xfrm>
            <a:off x="0" y="0"/>
            <a:ext cx="9144000" cy="685800"/>
          </a:xfrm>
        </p:spPr>
        <p:txBody>
          <a:bodyPr lIns="91430" tIns="45714" rIns="91430" bIns="45714"/>
          <a:lstStyle/>
          <a:p>
            <a:pPr>
              <a:lnSpc>
                <a:spcPct val="85000"/>
              </a:lnSpc>
              <a:defRPr/>
            </a:pPr>
            <a:r>
              <a:rPr lang="en-US" sz="4000" b="1" dirty="0">
                <a:solidFill>
                  <a:schemeClr val="bg1"/>
                </a:solidFill>
                <a:latin typeface="Tahoma" charset="0"/>
                <a:ea typeface="+mj-ea"/>
                <a:cs typeface="+mj-cs"/>
              </a:rPr>
              <a:t>Road Map of Market Recovery</a:t>
            </a:r>
          </a:p>
        </p:txBody>
      </p:sp>
      <p:sp>
        <p:nvSpPr>
          <p:cNvPr id="21512" name="Freeform 14"/>
          <p:cNvSpPr>
            <a:spLocks noChangeArrowheads="1"/>
          </p:cNvSpPr>
          <p:nvPr/>
        </p:nvSpPr>
        <p:spPr bwMode="auto">
          <a:xfrm>
            <a:off x="330200" y="1558925"/>
            <a:ext cx="8259763" cy="3394075"/>
          </a:xfrm>
          <a:custGeom>
            <a:avLst/>
            <a:gdLst>
              <a:gd name="T0" fmla="*/ 0 w 8260080"/>
              <a:gd name="T1" fmla="*/ 2764077 h 3393440"/>
              <a:gd name="T2" fmla="*/ 1843614 w 8260080"/>
              <a:gd name="T3" fmla="*/ 2382656 h 3393440"/>
              <a:gd name="T4" fmla="*/ 2925408 w 8260080"/>
              <a:gd name="T5" fmla="*/ 1375682 h 3393440"/>
              <a:gd name="T6" fmla="*/ 3870066 w 8260080"/>
              <a:gd name="T7" fmla="*/ 277172 h 3393440"/>
              <a:gd name="T8" fmla="*/ 5073746 w 8260080"/>
              <a:gd name="T9" fmla="*/ 3038709 h 3393440"/>
              <a:gd name="T10" fmla="*/ 6048888 w 8260080"/>
              <a:gd name="T11" fmla="*/ 2428425 h 3393440"/>
              <a:gd name="T12" fmla="*/ 8258163 w 8260080"/>
              <a:gd name="T13" fmla="*/ 1970710 h 3393440"/>
              <a:gd name="T14" fmla="*/ 0 60000 65536"/>
              <a:gd name="T15" fmla="*/ 0 60000 65536"/>
              <a:gd name="T16" fmla="*/ 0 60000 65536"/>
              <a:gd name="T17" fmla="*/ 0 60000 65536"/>
              <a:gd name="T18" fmla="*/ 0 60000 65536"/>
              <a:gd name="T19" fmla="*/ 0 60000 65536"/>
              <a:gd name="T20" fmla="*/ 0 60000 65536"/>
              <a:gd name="T21" fmla="*/ 0 w 8260080"/>
              <a:gd name="T22" fmla="*/ 0 h 3393440"/>
              <a:gd name="T23" fmla="*/ 8260080 w 8260080"/>
              <a:gd name="T24" fmla="*/ 3393440 h 339344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8260080" h="3393440">
                <a:moveTo>
                  <a:pt x="0" y="2760980"/>
                </a:moveTo>
                <a:cubicBezTo>
                  <a:pt x="678180" y="2686050"/>
                  <a:pt x="1356360" y="2611120"/>
                  <a:pt x="1844040" y="2379980"/>
                </a:cubicBezTo>
                <a:cubicBezTo>
                  <a:pt x="2331720" y="2148840"/>
                  <a:pt x="2588260" y="1724660"/>
                  <a:pt x="2926080" y="1374140"/>
                </a:cubicBezTo>
                <a:cubicBezTo>
                  <a:pt x="3263900" y="1023620"/>
                  <a:pt x="3512820" y="0"/>
                  <a:pt x="3870960" y="276860"/>
                </a:cubicBezTo>
                <a:cubicBezTo>
                  <a:pt x="4229100" y="553720"/>
                  <a:pt x="4711700" y="2677160"/>
                  <a:pt x="5074920" y="3035300"/>
                </a:cubicBezTo>
                <a:cubicBezTo>
                  <a:pt x="5438140" y="3393440"/>
                  <a:pt x="5783580" y="2705100"/>
                  <a:pt x="6050280" y="2425700"/>
                </a:cubicBezTo>
                <a:cubicBezTo>
                  <a:pt x="8100060" y="2039620"/>
                  <a:pt x="8216900" y="1993900"/>
                  <a:pt x="8260080" y="1968500"/>
                </a:cubicBezTo>
              </a:path>
            </a:pathLst>
          </a:custGeom>
          <a:noFill/>
          <a:ln w="228600" algn="ctr">
            <a:solidFill>
              <a:srgbClr val="00B050"/>
            </a:solidFill>
            <a:round/>
            <a:headEnd/>
            <a:tailEnd/>
          </a:ln>
          <a:extLst>
            <a:ext uri="{909E8E84-426E-40DD-AFC4-6F175D3DCCD1}">
              <a14:hiddenFill xmlns:a14="http://schemas.microsoft.com/office/drawing/2010/main">
                <a:solidFill>
                  <a:srgbClr val="FFFFFF"/>
                </a:solidFill>
              </a14:hiddenFill>
            </a:ext>
          </a:extLst>
        </p:spPr>
        <p:txBody>
          <a:bodyPr lIns="91430" tIns="45714" rIns="91430" bIns="45714"/>
          <a:lstStyle/>
          <a:p>
            <a:pPr algn="ctr" fontAlgn="base">
              <a:spcBef>
                <a:spcPct val="50000"/>
              </a:spcBef>
              <a:spcAft>
                <a:spcPct val="0"/>
              </a:spcAft>
            </a:pPr>
            <a:endParaRPr lang="en-US">
              <a:solidFill>
                <a:srgbClr val="FFFFFF"/>
              </a:solidFill>
              <a:latin typeface="Arial Black" pitchFamily="34" charset="0"/>
            </a:endParaRPr>
          </a:p>
        </p:txBody>
      </p:sp>
      <p:grpSp>
        <p:nvGrpSpPr>
          <p:cNvPr id="2" name="Group 19"/>
          <p:cNvGrpSpPr>
            <a:grpSpLocks/>
          </p:cNvGrpSpPr>
          <p:nvPr/>
        </p:nvGrpSpPr>
        <p:grpSpPr bwMode="auto">
          <a:xfrm>
            <a:off x="1473200" y="3894137"/>
            <a:ext cx="5321300" cy="790970"/>
            <a:chOff x="1417638" y="4968875"/>
            <a:chExt cx="5321300" cy="790971"/>
          </a:xfrm>
        </p:grpSpPr>
        <p:cxnSp>
          <p:nvCxnSpPr>
            <p:cNvPr id="21514" name="Straight Connector 16"/>
            <p:cNvCxnSpPr>
              <a:cxnSpLocks noChangeShapeType="1"/>
            </p:cNvCxnSpPr>
            <p:nvPr/>
          </p:nvCxnSpPr>
          <p:spPr bwMode="auto">
            <a:xfrm flipV="1">
              <a:off x="1417638" y="4968875"/>
              <a:ext cx="5321300" cy="228600"/>
            </a:xfrm>
            <a:prstGeom prst="line">
              <a:avLst/>
            </a:prstGeom>
            <a:noFill/>
            <a:ln w="76200" algn="ctr">
              <a:solidFill>
                <a:srgbClr val="E13E38"/>
              </a:solidFill>
              <a:prstDash val="dash"/>
              <a:round/>
              <a:headEnd/>
              <a:tailEnd/>
            </a:ln>
            <a:extLst>
              <a:ext uri="{909E8E84-426E-40DD-AFC4-6F175D3DCCD1}">
                <a14:hiddenFill xmlns:a14="http://schemas.microsoft.com/office/drawing/2010/main">
                  <a:noFill/>
                </a14:hiddenFill>
              </a:ext>
            </a:extLst>
          </p:spPr>
        </p:cxnSp>
        <p:sp>
          <p:nvSpPr>
            <p:cNvPr id="21515" name="Text Box 5"/>
            <p:cNvSpPr txBox="1">
              <a:spLocks noChangeArrowheads="1"/>
            </p:cNvSpPr>
            <p:nvPr/>
          </p:nvSpPr>
          <p:spPr bwMode="auto">
            <a:xfrm rot="21480000">
              <a:off x="2214563" y="5282804"/>
              <a:ext cx="2997200" cy="4770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57150" algn="ctr">
                  <a:solidFill>
                    <a:srgbClr val="000000"/>
                  </a:solidFill>
                  <a:miter lim="800000"/>
                  <a:headEnd/>
                  <a:tailEnd/>
                </a14:hiddenLine>
              </a:ext>
            </a:extLst>
          </p:spPr>
          <p:txBody>
            <a:bodyPr lIns="91430" tIns="45714" rIns="91430" bIns="45714">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algn="ctr" fontAlgn="base">
                <a:lnSpc>
                  <a:spcPts val="3000"/>
                </a:lnSpc>
                <a:spcBef>
                  <a:spcPct val="0"/>
                </a:spcBef>
                <a:spcAft>
                  <a:spcPct val="0"/>
                </a:spcAft>
              </a:pPr>
              <a:r>
                <a:rPr lang="en-US" sz="2800" b="1" dirty="0">
                  <a:solidFill>
                    <a:srgbClr val="000000"/>
                  </a:solidFill>
                  <a:latin typeface="Arial Narrow" pitchFamily="34" charset="0"/>
                </a:rPr>
                <a:t>Rational </a:t>
              </a:r>
              <a:r>
                <a:rPr lang="en-US" sz="2800" b="1" dirty="0" smtClean="0">
                  <a:solidFill>
                    <a:srgbClr val="000000"/>
                  </a:solidFill>
                  <a:latin typeface="Arial Narrow" pitchFamily="34" charset="0"/>
                </a:rPr>
                <a:t>Market</a:t>
              </a:r>
              <a:endParaRPr lang="en-US" sz="2800" b="1" dirty="0">
                <a:solidFill>
                  <a:srgbClr val="000000"/>
                </a:solidFill>
                <a:latin typeface="Arial Narrow" pitchFamily="34" charset="0"/>
              </a:endParaRPr>
            </a:p>
          </p:txBody>
        </p:sp>
      </p:grpSp>
      <p:sp>
        <p:nvSpPr>
          <p:cNvPr id="18" name="Freeform 14"/>
          <p:cNvSpPr>
            <a:spLocks noChangeArrowheads="1"/>
          </p:cNvSpPr>
          <p:nvPr/>
        </p:nvSpPr>
        <p:spPr bwMode="auto">
          <a:xfrm>
            <a:off x="4200525" y="1835150"/>
            <a:ext cx="1204913" cy="2759075"/>
          </a:xfrm>
          <a:custGeom>
            <a:avLst/>
            <a:gdLst>
              <a:gd name="T0" fmla="*/ 0 w 1203960"/>
              <a:gd name="T1" fmla="*/ 0 h 2758440"/>
              <a:gd name="T2" fmla="*/ 1208684 w 1203960"/>
              <a:gd name="T3" fmla="*/ 2762130 h 2758440"/>
              <a:gd name="T4" fmla="*/ 0 60000 65536"/>
              <a:gd name="T5" fmla="*/ 0 60000 65536"/>
              <a:gd name="T6" fmla="*/ 0 w 1203960"/>
              <a:gd name="T7" fmla="*/ 0 h 2758440"/>
              <a:gd name="T8" fmla="*/ 1203960 w 1203960"/>
              <a:gd name="T9" fmla="*/ 2758440 h 2758440"/>
            </a:gdLst>
            <a:ahLst/>
            <a:cxnLst>
              <a:cxn ang="T4">
                <a:pos x="T0" y="T1"/>
              </a:cxn>
              <a:cxn ang="T5">
                <a:pos x="T2" y="T3"/>
              </a:cxn>
            </a:cxnLst>
            <a:rect l="T6" t="T7" r="T8" b="T9"/>
            <a:pathLst>
              <a:path w="1203960" h="2758440">
                <a:moveTo>
                  <a:pt x="0" y="0"/>
                </a:moveTo>
                <a:cubicBezTo>
                  <a:pt x="358140" y="276860"/>
                  <a:pt x="840740" y="2400300"/>
                  <a:pt x="1203960" y="2758440"/>
                </a:cubicBezTo>
              </a:path>
            </a:pathLst>
          </a:custGeom>
          <a:noFill/>
          <a:ln w="228600" algn="ctr">
            <a:solidFill>
              <a:srgbClr val="C00000"/>
            </a:solidFill>
            <a:round/>
            <a:headEnd/>
            <a:tailEnd/>
          </a:ln>
          <a:extLst>
            <a:ext uri="{909E8E84-426E-40DD-AFC4-6F175D3DCCD1}">
              <a14:hiddenFill xmlns:a14="http://schemas.microsoft.com/office/drawing/2010/main">
                <a:solidFill>
                  <a:srgbClr val="FFFFFF"/>
                </a:solidFill>
              </a14:hiddenFill>
            </a:ext>
          </a:extLst>
        </p:spPr>
        <p:txBody>
          <a:bodyPr lIns="91430" tIns="45714" rIns="91430" bIns="45714"/>
          <a:lstStyle/>
          <a:p>
            <a:pPr algn="ctr" fontAlgn="base">
              <a:spcBef>
                <a:spcPct val="50000"/>
              </a:spcBef>
              <a:spcAft>
                <a:spcPct val="0"/>
              </a:spcAft>
            </a:pPr>
            <a:endParaRPr lang="en-US">
              <a:solidFill>
                <a:srgbClr val="FFFFFF"/>
              </a:solidFill>
              <a:latin typeface="Arial Black" pitchFamily="34" charset="0"/>
            </a:endParaRPr>
          </a:p>
        </p:txBody>
      </p:sp>
      <p:sp>
        <p:nvSpPr>
          <p:cNvPr id="19" name="Freeform 14"/>
          <p:cNvSpPr>
            <a:spLocks noChangeArrowheads="1"/>
          </p:cNvSpPr>
          <p:nvPr/>
        </p:nvSpPr>
        <p:spPr bwMode="auto">
          <a:xfrm>
            <a:off x="2174875" y="1558925"/>
            <a:ext cx="2025650" cy="2379663"/>
          </a:xfrm>
          <a:custGeom>
            <a:avLst/>
            <a:gdLst>
              <a:gd name="T0" fmla="*/ 0 w 2026920"/>
              <a:gd name="T1" fmla="*/ 2378835 h 2379980"/>
              <a:gd name="T2" fmla="*/ 1078615 w 2026920"/>
              <a:gd name="T3" fmla="*/ 1373480 h 2379980"/>
              <a:gd name="T4" fmla="*/ 2020500 w 2026920"/>
              <a:gd name="T5" fmla="*/ 276727 h 2379980"/>
              <a:gd name="T6" fmla="*/ 0 60000 65536"/>
              <a:gd name="T7" fmla="*/ 0 60000 65536"/>
              <a:gd name="T8" fmla="*/ 0 60000 65536"/>
              <a:gd name="T9" fmla="*/ 0 w 2026920"/>
              <a:gd name="T10" fmla="*/ 0 h 2379980"/>
              <a:gd name="T11" fmla="*/ 2026920 w 2026920"/>
              <a:gd name="T12" fmla="*/ 2379980 h 2379980"/>
            </a:gdLst>
            <a:ahLst/>
            <a:cxnLst>
              <a:cxn ang="T6">
                <a:pos x="T0" y="T1"/>
              </a:cxn>
              <a:cxn ang="T7">
                <a:pos x="T2" y="T3"/>
              </a:cxn>
              <a:cxn ang="T8">
                <a:pos x="T4" y="T5"/>
              </a:cxn>
            </a:cxnLst>
            <a:rect l="T9" t="T10" r="T11" b="T12"/>
            <a:pathLst>
              <a:path w="2026920" h="2379980">
                <a:moveTo>
                  <a:pt x="0" y="2379980"/>
                </a:moveTo>
                <a:cubicBezTo>
                  <a:pt x="487680" y="2148840"/>
                  <a:pt x="744220" y="1724660"/>
                  <a:pt x="1082040" y="1374140"/>
                </a:cubicBezTo>
                <a:cubicBezTo>
                  <a:pt x="1419860" y="1023620"/>
                  <a:pt x="1668780" y="0"/>
                  <a:pt x="2026920" y="276860"/>
                </a:cubicBezTo>
              </a:path>
            </a:pathLst>
          </a:custGeom>
          <a:noFill/>
          <a:ln w="228600" algn="ctr">
            <a:solidFill>
              <a:srgbClr val="FFCC00"/>
            </a:solidFill>
            <a:round/>
            <a:headEnd/>
            <a:tailEnd/>
          </a:ln>
          <a:extLst>
            <a:ext uri="{909E8E84-426E-40DD-AFC4-6F175D3DCCD1}">
              <a14:hiddenFill xmlns:a14="http://schemas.microsoft.com/office/drawing/2010/main">
                <a:solidFill>
                  <a:srgbClr val="FFFFFF"/>
                </a:solidFill>
              </a14:hiddenFill>
            </a:ext>
          </a:extLst>
        </p:spPr>
        <p:txBody>
          <a:bodyPr lIns="91430" tIns="45714" rIns="91430" bIns="45714"/>
          <a:lstStyle/>
          <a:p>
            <a:pPr algn="ctr" fontAlgn="base">
              <a:spcBef>
                <a:spcPct val="50000"/>
              </a:spcBef>
              <a:spcAft>
                <a:spcPct val="0"/>
              </a:spcAft>
            </a:pPr>
            <a:endParaRPr lang="en-US">
              <a:solidFill>
                <a:srgbClr val="FFFFFF"/>
              </a:solidFill>
              <a:latin typeface="Arial Black" pitchFamily="34" charset="0"/>
            </a:endParaRPr>
          </a:p>
        </p:txBody>
      </p:sp>
      <p:sp>
        <p:nvSpPr>
          <p:cNvPr id="21520" name="Line 15"/>
          <p:cNvSpPr>
            <a:spLocks noChangeShapeType="1"/>
          </p:cNvSpPr>
          <p:nvPr/>
        </p:nvSpPr>
        <p:spPr bwMode="auto">
          <a:xfrm flipH="1">
            <a:off x="6227764" y="-1071233"/>
            <a:ext cx="609600" cy="0"/>
          </a:xfrm>
          <a:prstGeom prst="line">
            <a:avLst/>
          </a:prstGeom>
          <a:noFill/>
          <a:ln w="12065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en-US">
              <a:solidFill>
                <a:srgbClr val="000000"/>
              </a:solidFill>
            </a:endParaRPr>
          </a:p>
        </p:txBody>
      </p:sp>
      <p:sp>
        <p:nvSpPr>
          <p:cNvPr id="21521" name="Text Box 16"/>
          <p:cNvSpPr txBox="1">
            <a:spLocks noChangeArrowheads="1"/>
          </p:cNvSpPr>
          <p:nvPr/>
        </p:nvSpPr>
        <p:spPr bwMode="auto">
          <a:xfrm>
            <a:off x="381000" y="5486400"/>
            <a:ext cx="4919663"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0" tIns="45714" rIns="91430" bIns="45714">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fontAlgn="base">
              <a:spcBef>
                <a:spcPct val="0"/>
              </a:spcBef>
              <a:spcAft>
                <a:spcPct val="0"/>
              </a:spcAft>
            </a:pPr>
            <a:r>
              <a:rPr lang="en-US" sz="1200" dirty="0">
                <a:solidFill>
                  <a:srgbClr val="000000"/>
                </a:solidFill>
                <a:latin typeface="Tahoma" charset="0"/>
              </a:rPr>
              <a:t>© Copyright 2008 Denny Grimes &amp; Company, Inc. All Rights Reserved</a:t>
            </a:r>
          </a:p>
        </p:txBody>
      </p:sp>
      <p:sp>
        <p:nvSpPr>
          <p:cNvPr id="3" name="TextBox 2"/>
          <p:cNvSpPr txBox="1"/>
          <p:nvPr/>
        </p:nvSpPr>
        <p:spPr>
          <a:xfrm>
            <a:off x="459673" y="914401"/>
            <a:ext cx="5165766" cy="523220"/>
          </a:xfrm>
          <a:prstGeom prst="rect">
            <a:avLst/>
          </a:prstGeom>
          <a:noFill/>
        </p:spPr>
        <p:txBody>
          <a:bodyPr wrap="square" rtlCol="0">
            <a:spAutoFit/>
          </a:bodyPr>
          <a:lstStyle/>
          <a:p>
            <a:pPr defTabSz="457200"/>
            <a:r>
              <a:rPr lang="en-US" sz="2800" dirty="0">
                <a:solidFill>
                  <a:srgbClr val="000000"/>
                </a:solidFill>
              </a:rPr>
              <a:t>When did recovery begin? </a:t>
            </a:r>
          </a:p>
        </p:txBody>
      </p:sp>
      <p:cxnSp>
        <p:nvCxnSpPr>
          <p:cNvPr id="5" name="Straight Arrow Connector 4"/>
          <p:cNvCxnSpPr/>
          <p:nvPr/>
        </p:nvCxnSpPr>
        <p:spPr bwMode="auto">
          <a:xfrm flipH="1">
            <a:off x="4330742" y="1274082"/>
            <a:ext cx="2594385" cy="562067"/>
          </a:xfrm>
          <a:prstGeom prst="straightConnector1">
            <a:avLst/>
          </a:prstGeom>
          <a:solidFill>
            <a:schemeClr val="accent1"/>
          </a:solidFill>
          <a:ln w="38100" cap="flat" cmpd="sng" algn="ctr">
            <a:solidFill>
              <a:schemeClr val="tx1"/>
            </a:solidFill>
            <a:prstDash val="solid"/>
            <a:round/>
            <a:headEnd type="none" w="med" len="med"/>
            <a:tailEnd type="arrow"/>
          </a:ln>
          <a:effectLst/>
        </p:spPr>
      </p:cxnSp>
      <p:cxnSp>
        <p:nvCxnSpPr>
          <p:cNvPr id="20" name="Straight Arrow Connector 19"/>
          <p:cNvCxnSpPr/>
          <p:nvPr/>
        </p:nvCxnSpPr>
        <p:spPr bwMode="auto">
          <a:xfrm flipH="1">
            <a:off x="5522026" y="2909455"/>
            <a:ext cx="463139" cy="1537131"/>
          </a:xfrm>
          <a:prstGeom prst="straightConnector1">
            <a:avLst/>
          </a:prstGeom>
          <a:solidFill>
            <a:schemeClr val="accent1"/>
          </a:solidFill>
          <a:ln w="38100" cap="flat" cmpd="sng" algn="ctr">
            <a:solidFill>
              <a:schemeClr val="tx1"/>
            </a:solidFill>
            <a:prstDash val="solid"/>
            <a:round/>
            <a:headEnd type="none" w="med" len="med"/>
            <a:tailEnd type="arrow"/>
          </a:ln>
          <a:effectLst/>
        </p:spPr>
      </p:cxnSp>
      <p:sp>
        <p:nvSpPr>
          <p:cNvPr id="11" name="TextBox 10"/>
          <p:cNvSpPr txBox="1"/>
          <p:nvPr/>
        </p:nvSpPr>
        <p:spPr>
          <a:xfrm>
            <a:off x="6925127" y="914401"/>
            <a:ext cx="758208" cy="646331"/>
          </a:xfrm>
          <a:prstGeom prst="rect">
            <a:avLst/>
          </a:prstGeom>
          <a:noFill/>
        </p:spPr>
        <p:txBody>
          <a:bodyPr wrap="square" rtlCol="0">
            <a:spAutoFit/>
          </a:bodyPr>
          <a:lstStyle/>
          <a:p>
            <a:pPr defTabSz="457200"/>
            <a:r>
              <a:rPr lang="en-US" sz="3600" dirty="0">
                <a:solidFill>
                  <a:srgbClr val="000000"/>
                </a:solidFill>
              </a:rPr>
              <a:t>A</a:t>
            </a:r>
          </a:p>
        </p:txBody>
      </p:sp>
      <p:sp>
        <p:nvSpPr>
          <p:cNvPr id="26" name="TextBox 25"/>
          <p:cNvSpPr txBox="1"/>
          <p:nvPr/>
        </p:nvSpPr>
        <p:spPr>
          <a:xfrm>
            <a:off x="5664466" y="2256619"/>
            <a:ext cx="758208" cy="646331"/>
          </a:xfrm>
          <a:prstGeom prst="rect">
            <a:avLst/>
          </a:prstGeom>
          <a:noFill/>
        </p:spPr>
        <p:txBody>
          <a:bodyPr wrap="square" rtlCol="0">
            <a:spAutoFit/>
          </a:bodyPr>
          <a:lstStyle/>
          <a:p>
            <a:pPr defTabSz="457200"/>
            <a:r>
              <a:rPr lang="en-US" sz="3600" dirty="0">
                <a:solidFill>
                  <a:srgbClr val="000000"/>
                </a:solidFill>
              </a:rPr>
              <a:t>B</a:t>
            </a:r>
          </a:p>
        </p:txBody>
      </p:sp>
      <p:cxnSp>
        <p:nvCxnSpPr>
          <p:cNvPr id="28" name="Straight Arrow Connector 27"/>
          <p:cNvCxnSpPr>
            <a:stCxn id="30" idx="1"/>
          </p:cNvCxnSpPr>
          <p:nvPr/>
        </p:nvCxnSpPr>
        <p:spPr bwMode="auto">
          <a:xfrm flipH="1" flipV="1">
            <a:off x="5854536" y="4594225"/>
            <a:ext cx="1923802" cy="466204"/>
          </a:xfrm>
          <a:prstGeom prst="straightConnector1">
            <a:avLst/>
          </a:prstGeom>
          <a:solidFill>
            <a:schemeClr val="accent1"/>
          </a:solidFill>
          <a:ln w="38100" cap="flat" cmpd="sng" algn="ctr">
            <a:solidFill>
              <a:schemeClr val="tx1"/>
            </a:solidFill>
            <a:prstDash val="solid"/>
            <a:round/>
            <a:headEnd type="none" w="med" len="med"/>
            <a:tailEnd type="arrow"/>
          </a:ln>
          <a:effectLst/>
        </p:spPr>
      </p:cxnSp>
      <p:sp>
        <p:nvSpPr>
          <p:cNvPr id="30" name="TextBox 29"/>
          <p:cNvSpPr txBox="1"/>
          <p:nvPr/>
        </p:nvSpPr>
        <p:spPr>
          <a:xfrm>
            <a:off x="7778338" y="4737263"/>
            <a:ext cx="758208" cy="646331"/>
          </a:xfrm>
          <a:prstGeom prst="rect">
            <a:avLst/>
          </a:prstGeom>
          <a:noFill/>
        </p:spPr>
        <p:txBody>
          <a:bodyPr wrap="square" rtlCol="0">
            <a:spAutoFit/>
          </a:bodyPr>
          <a:lstStyle/>
          <a:p>
            <a:pPr defTabSz="457200"/>
            <a:r>
              <a:rPr lang="en-US" sz="3600" dirty="0">
                <a:solidFill>
                  <a:srgbClr val="000000"/>
                </a:solidFill>
              </a:rPr>
              <a:t>C</a:t>
            </a:r>
          </a:p>
        </p:txBody>
      </p:sp>
      <p:pic>
        <p:nvPicPr>
          <p:cNvPr id="17410" name="Picture 2" descr="C:\Users\dgrimes\AppData\Local\Microsoft\Windows\Temporary Internet Files\Content.IE5\DVIX8B6P\MC900434665[1].wmf"/>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573199" y="759820"/>
            <a:ext cx="1168485" cy="1075330"/>
          </a:xfrm>
          <a:prstGeom prst="rect">
            <a:avLst/>
          </a:prstGeom>
          <a:noFill/>
          <a:extLst>
            <a:ext uri="{909E8E84-426E-40DD-AFC4-6F175D3DCCD1}">
              <a14:hiddenFill xmlns:a14="http://schemas.microsoft.com/office/drawing/2010/main">
                <a:solidFill>
                  <a:srgbClr val="FFFFFF"/>
                </a:solidFill>
              </a14:hiddenFill>
            </a:ext>
          </a:extLst>
        </p:spPr>
      </p:pic>
    </p:spTree>
    <p:custDataLst>
      <p:tags r:id="rId1"/>
    </p:custDataLst>
    <p:extLst>
      <p:ext uri="{BB962C8B-B14F-4D97-AF65-F5344CB8AC3E}">
        <p14:creationId xmlns:p14="http://schemas.microsoft.com/office/powerpoint/2010/main" val="3232926432"/>
      </p:ext>
    </p:extLst>
  </p:cSld>
  <p:clrMapOvr>
    <a:masterClrMapping/>
  </p:clrMapOvr>
  <p:transition>
    <p:blinds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7410"/>
                                        </p:tgtEl>
                                        <p:attrNameLst>
                                          <p:attrName>style.visibility</p:attrName>
                                        </p:attrNameLst>
                                      </p:cBhvr>
                                      <p:to>
                                        <p:strVal val="visible"/>
                                      </p:to>
                                    </p:set>
                                    <p:anim calcmode="lin" valueType="num">
                                      <p:cBhvr additive="base">
                                        <p:cTn id="7" dur="500" fill="hold"/>
                                        <p:tgtEl>
                                          <p:spTgt spid="17410"/>
                                        </p:tgtEl>
                                        <p:attrNameLst>
                                          <p:attrName>ppt_x</p:attrName>
                                        </p:attrNameLst>
                                      </p:cBhvr>
                                      <p:tavLst>
                                        <p:tav tm="0">
                                          <p:val>
                                            <p:strVal val="#ppt_x"/>
                                          </p:val>
                                        </p:tav>
                                        <p:tav tm="100000">
                                          <p:val>
                                            <p:strVal val="#ppt_x"/>
                                          </p:val>
                                        </p:tav>
                                      </p:tavLst>
                                    </p:anim>
                                    <p:anim calcmode="lin" valueType="num">
                                      <p:cBhvr additive="base">
                                        <p:cTn id="8" dur="500" fill="hold"/>
                                        <p:tgtEl>
                                          <p:spTgt spid="174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132391212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8" name="Picture 4" descr="The first series of time clocks 30147"/>
          <p:cNvPicPr>
            <a:picLocks noChangeAspect="1" noChangeArrowheads="1"/>
          </p:cNvPicPr>
          <p:nvPr/>
        </p:nvPicPr>
        <p:blipFill rotWithShape="1">
          <a:blip r:embed="rId2">
            <a:extLst>
              <a:ext uri="{28A0092B-C50C-407E-A947-70E740481C1C}">
                <a14:useLocalDpi xmlns:a14="http://schemas.microsoft.com/office/drawing/2010/main" val="0"/>
              </a:ext>
            </a:extLst>
          </a:blip>
          <a:srcRect l="2273" r="3003"/>
          <a:stretch/>
        </p:blipFill>
        <p:spPr bwMode="auto">
          <a:xfrm>
            <a:off x="0" y="1312120"/>
            <a:ext cx="9239003" cy="7315201"/>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p:cNvSpPr txBox="1"/>
          <p:nvPr/>
        </p:nvSpPr>
        <p:spPr>
          <a:xfrm>
            <a:off x="611580" y="227874"/>
            <a:ext cx="8087096" cy="1107996"/>
          </a:xfrm>
          <a:prstGeom prst="rect">
            <a:avLst/>
          </a:prstGeom>
          <a:noFill/>
        </p:spPr>
        <p:txBody>
          <a:bodyPr wrap="square" rtlCol="0">
            <a:spAutoFit/>
          </a:bodyPr>
          <a:lstStyle/>
          <a:p>
            <a:pPr algn="ctr"/>
            <a:r>
              <a:rPr lang="en-US" sz="6600" dirty="0">
                <a:solidFill>
                  <a:prstClr val="black"/>
                </a:solidFill>
              </a:rPr>
              <a:t>Predicting the Present</a:t>
            </a:r>
            <a:endParaRPr lang="en-US" sz="6600" dirty="0">
              <a:solidFill>
                <a:prstClr val="black"/>
              </a:solidFill>
            </a:endParaRPr>
          </a:p>
        </p:txBody>
      </p:sp>
    </p:spTree>
    <p:extLst>
      <p:ext uri="{BB962C8B-B14F-4D97-AF65-F5344CB8AC3E}">
        <p14:creationId xmlns:p14="http://schemas.microsoft.com/office/powerpoint/2010/main" val="1471229007"/>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4929" name="Snagit_PPTC010"/>
          <p:cNvPicPr>
            <a:picLocks noChangeAspect="1"/>
          </p:cNvPicPr>
          <p:nvPr/>
        </p:nvPicPr>
        <p:blipFill>
          <a:blip r:embed="rId2">
            <a:extLst>
              <a:ext uri="{28A0092B-C50C-407E-A947-70E740481C1C}">
                <a14:useLocalDpi xmlns:a14="http://schemas.microsoft.com/office/drawing/2010/main" val="0"/>
              </a:ext>
            </a:extLst>
          </a:blip>
          <a:srcRect l="4140" t="3108" r="3613" b="6056"/>
          <a:stretch>
            <a:fillRect/>
          </a:stretch>
        </p:blipFill>
        <p:spPr bwMode="auto">
          <a:xfrm>
            <a:off x="14288"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 name="Group 2"/>
          <p:cNvGrpSpPr>
            <a:grpSpLocks/>
          </p:cNvGrpSpPr>
          <p:nvPr/>
        </p:nvGrpSpPr>
        <p:grpSpPr bwMode="auto">
          <a:xfrm>
            <a:off x="3295650" y="1346200"/>
            <a:ext cx="3698875" cy="4371975"/>
            <a:chOff x="3295860" y="1346479"/>
            <a:chExt cx="3699455" cy="4371033"/>
          </a:xfrm>
        </p:grpSpPr>
        <p:sp>
          <p:nvSpPr>
            <p:cNvPr id="2" name="Rectangle 1"/>
            <p:cNvSpPr/>
            <p:nvPr/>
          </p:nvSpPr>
          <p:spPr>
            <a:xfrm>
              <a:off x="3295860" y="1346479"/>
              <a:ext cx="60334" cy="4371033"/>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fontAlgn="base">
                <a:spcBef>
                  <a:spcPct val="0"/>
                </a:spcBef>
                <a:spcAft>
                  <a:spcPct val="0"/>
                </a:spcAft>
                <a:defRPr/>
              </a:pPr>
              <a:endParaRPr lang="en-US">
                <a:solidFill>
                  <a:srgbClr val="FFFFFF"/>
                </a:solidFill>
                <a:latin typeface="Arial"/>
                <a:cs typeface="Arial"/>
              </a:endParaRPr>
            </a:p>
          </p:txBody>
        </p:sp>
        <p:sp>
          <p:nvSpPr>
            <p:cNvPr id="4" name="Rectangle 3"/>
            <p:cNvSpPr/>
            <p:nvPr/>
          </p:nvSpPr>
          <p:spPr>
            <a:xfrm>
              <a:off x="6934981" y="1346479"/>
              <a:ext cx="60334" cy="4371033"/>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fontAlgn="base">
                <a:spcBef>
                  <a:spcPct val="0"/>
                </a:spcBef>
                <a:spcAft>
                  <a:spcPct val="0"/>
                </a:spcAft>
                <a:defRPr/>
              </a:pPr>
              <a:endParaRPr lang="en-US">
                <a:solidFill>
                  <a:srgbClr val="FFFFFF"/>
                </a:solidFill>
                <a:latin typeface="Arial"/>
                <a:cs typeface="Arial"/>
              </a:endParaRPr>
            </a:p>
          </p:txBody>
        </p:sp>
      </p:grpSp>
      <p:sp>
        <p:nvSpPr>
          <p:cNvPr id="124931" name="TextBox 4"/>
          <p:cNvSpPr txBox="1">
            <a:spLocks noChangeArrowheads="1"/>
          </p:cNvSpPr>
          <p:nvPr/>
        </p:nvSpPr>
        <p:spPr bwMode="auto">
          <a:xfrm>
            <a:off x="1339850" y="5164138"/>
            <a:ext cx="165735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defTabSz="914400" eaLnBrk="1" fontAlgn="base" hangingPunct="1">
              <a:spcBef>
                <a:spcPct val="0"/>
              </a:spcBef>
              <a:spcAft>
                <a:spcPct val="0"/>
              </a:spcAft>
            </a:pPr>
            <a:r>
              <a:rPr lang="en-US" smtClean="0">
                <a:solidFill>
                  <a:srgbClr val="000000"/>
                </a:solidFill>
                <a:cs typeface="Arial"/>
              </a:rPr>
              <a:t>1999-2003</a:t>
            </a:r>
          </a:p>
        </p:txBody>
      </p:sp>
      <p:sp>
        <p:nvSpPr>
          <p:cNvPr id="124932" name="TextBox 6"/>
          <p:cNvSpPr txBox="1">
            <a:spLocks noChangeArrowheads="1"/>
          </p:cNvSpPr>
          <p:nvPr/>
        </p:nvSpPr>
        <p:spPr bwMode="auto">
          <a:xfrm>
            <a:off x="4159250" y="5148263"/>
            <a:ext cx="165735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defTabSz="914400" eaLnBrk="1" fontAlgn="base" hangingPunct="1">
              <a:spcBef>
                <a:spcPct val="0"/>
              </a:spcBef>
              <a:spcAft>
                <a:spcPct val="0"/>
              </a:spcAft>
            </a:pPr>
            <a:r>
              <a:rPr lang="en-US" smtClean="0">
                <a:solidFill>
                  <a:srgbClr val="000000"/>
                </a:solidFill>
                <a:cs typeface="Arial"/>
              </a:rPr>
              <a:t>2003-2009</a:t>
            </a:r>
          </a:p>
        </p:txBody>
      </p:sp>
      <p:sp>
        <p:nvSpPr>
          <p:cNvPr id="124933" name="TextBox 7"/>
          <p:cNvSpPr txBox="1">
            <a:spLocks noChangeArrowheads="1"/>
          </p:cNvSpPr>
          <p:nvPr/>
        </p:nvSpPr>
        <p:spPr bwMode="auto">
          <a:xfrm>
            <a:off x="6992938" y="5187950"/>
            <a:ext cx="1633537"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defTabSz="914400" eaLnBrk="1" fontAlgn="base" hangingPunct="1">
              <a:spcBef>
                <a:spcPct val="0"/>
              </a:spcBef>
              <a:spcAft>
                <a:spcPct val="0"/>
              </a:spcAft>
            </a:pPr>
            <a:r>
              <a:rPr lang="en-US" smtClean="0">
                <a:solidFill>
                  <a:srgbClr val="000000"/>
                </a:solidFill>
                <a:cs typeface="Arial"/>
              </a:rPr>
              <a:t>2009-2011</a:t>
            </a:r>
          </a:p>
        </p:txBody>
      </p:sp>
      <p:cxnSp>
        <p:nvCxnSpPr>
          <p:cNvPr id="9" name="Straight Connector 8"/>
          <p:cNvCxnSpPr>
            <a:cxnSpLocks noChangeShapeType="1"/>
          </p:cNvCxnSpPr>
          <p:nvPr/>
        </p:nvCxnSpPr>
        <p:spPr bwMode="auto">
          <a:xfrm flipV="1">
            <a:off x="1125538" y="3679825"/>
            <a:ext cx="7351712" cy="731838"/>
          </a:xfrm>
          <a:prstGeom prst="line">
            <a:avLst/>
          </a:prstGeom>
          <a:noFill/>
          <a:ln w="57150">
            <a:solidFill>
              <a:srgbClr val="FF0000"/>
            </a:solidFill>
            <a:round/>
            <a:headEnd/>
            <a:tailEnd/>
          </a:ln>
          <a:effectLst>
            <a:outerShdw blurRad="40000" dist="23000" dir="5400000" rotWithShape="0">
              <a:srgbClr val="808080">
                <a:alpha val="34998"/>
              </a:srgbClr>
            </a:outerShdw>
          </a:effectLst>
          <a:extLst>
            <a:ext uri="{909E8E84-426E-40DD-AFC4-6F175D3DCCD1}">
              <a14:hiddenFill xmlns:a14="http://schemas.microsoft.com/office/drawing/2010/main">
                <a:noFill/>
              </a14:hiddenFill>
            </a:ext>
          </a:extLst>
        </p:spPr>
      </p:cxnSp>
      <p:sp>
        <p:nvSpPr>
          <p:cNvPr id="124935" name="TextBox 4"/>
          <p:cNvSpPr txBox="1">
            <a:spLocks noChangeArrowheads="1"/>
          </p:cNvSpPr>
          <p:nvPr/>
        </p:nvSpPr>
        <p:spPr bwMode="auto">
          <a:xfrm>
            <a:off x="3252788" y="4402138"/>
            <a:ext cx="3932237"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algn="ctr" defTabSz="914400" eaLnBrk="1" fontAlgn="base" hangingPunct="1">
              <a:spcBef>
                <a:spcPct val="0"/>
              </a:spcBef>
              <a:spcAft>
                <a:spcPct val="0"/>
              </a:spcAft>
            </a:pPr>
            <a:r>
              <a:rPr lang="en-US" sz="1800" smtClean="0">
                <a:solidFill>
                  <a:srgbClr val="000000"/>
                </a:solidFill>
                <a:latin typeface="Arial Black" pitchFamily="34" charset="0"/>
                <a:cs typeface="Arial"/>
              </a:rPr>
              <a:t>Rational Value Line</a:t>
            </a:r>
          </a:p>
        </p:txBody>
      </p:sp>
      <p:cxnSp>
        <p:nvCxnSpPr>
          <p:cNvPr id="11" name="Straight Arrow Connector 10"/>
          <p:cNvCxnSpPr/>
          <p:nvPr/>
        </p:nvCxnSpPr>
        <p:spPr>
          <a:xfrm flipV="1">
            <a:off x="5688013" y="3971925"/>
            <a:ext cx="79375" cy="433388"/>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5" name="Rectangle 4"/>
          <p:cNvSpPr/>
          <p:nvPr/>
        </p:nvSpPr>
        <p:spPr>
          <a:xfrm>
            <a:off x="261257" y="6258296"/>
            <a:ext cx="1306286" cy="42751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latin typeface="Arial"/>
              <a:cs typeface="Arial"/>
            </a:endParaRPr>
          </a:p>
        </p:txBody>
      </p:sp>
      <p:sp>
        <p:nvSpPr>
          <p:cNvPr id="13" name="TextBox 3"/>
          <p:cNvSpPr txBox="1">
            <a:spLocks noChangeArrowheads="1"/>
          </p:cNvSpPr>
          <p:nvPr/>
        </p:nvSpPr>
        <p:spPr bwMode="auto">
          <a:xfrm>
            <a:off x="1433281" y="2088925"/>
            <a:ext cx="321113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defTabSz="914400" eaLnBrk="1" fontAlgn="base" hangingPunct="1">
              <a:spcBef>
                <a:spcPct val="0"/>
              </a:spcBef>
              <a:spcAft>
                <a:spcPct val="0"/>
              </a:spcAft>
            </a:pPr>
            <a:r>
              <a:rPr lang="en-US" sz="1800" dirty="0" smtClean="0">
                <a:solidFill>
                  <a:srgbClr val="000000"/>
                </a:solidFill>
                <a:latin typeface="Arial Black" pitchFamily="34" charset="0"/>
                <a:cs typeface="Arial"/>
              </a:rPr>
              <a:t>Median Sales Price line </a:t>
            </a:r>
          </a:p>
        </p:txBody>
      </p:sp>
      <p:cxnSp>
        <p:nvCxnSpPr>
          <p:cNvPr id="14" name="Straight Arrow Connector 13"/>
          <p:cNvCxnSpPr/>
          <p:nvPr/>
        </p:nvCxnSpPr>
        <p:spPr>
          <a:xfrm>
            <a:off x="3941053" y="2440476"/>
            <a:ext cx="477903" cy="510574"/>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84862716"/>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5953" name="Snagit_PPTC010"/>
          <p:cNvPicPr>
            <a:picLocks noChangeAspect="1"/>
          </p:cNvPicPr>
          <p:nvPr/>
        </p:nvPicPr>
        <p:blipFill>
          <a:blip r:embed="rId2">
            <a:extLst>
              <a:ext uri="{28A0092B-C50C-407E-A947-70E740481C1C}">
                <a14:useLocalDpi xmlns:a14="http://schemas.microsoft.com/office/drawing/2010/main" val="0"/>
              </a:ext>
            </a:extLst>
          </a:blip>
          <a:srcRect l="4140" t="3108" r="62003" b="6056"/>
          <a:stretch>
            <a:fillRect/>
          </a:stretch>
        </p:blipFill>
        <p:spPr bwMode="auto">
          <a:xfrm>
            <a:off x="0" y="0"/>
            <a:ext cx="3355975"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Snagit_PPTC010"/>
          <p:cNvPicPr>
            <a:picLocks noChangeAspect="1"/>
          </p:cNvPicPr>
          <p:nvPr/>
        </p:nvPicPr>
        <p:blipFill>
          <a:blip r:embed="rId2">
            <a:extLst>
              <a:ext uri="{28A0092B-C50C-407E-A947-70E740481C1C}">
                <a14:useLocalDpi xmlns:a14="http://schemas.microsoft.com/office/drawing/2010/main" val="0"/>
              </a:ext>
            </a:extLst>
          </a:blip>
          <a:srcRect l="74101" t="3108" r="3613" b="6056"/>
          <a:stretch>
            <a:fillRect/>
          </a:stretch>
        </p:blipFill>
        <p:spPr bwMode="auto">
          <a:xfrm>
            <a:off x="6935788" y="0"/>
            <a:ext cx="2208212"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Snagit_PPTC010"/>
          <p:cNvPicPr>
            <a:picLocks noChangeAspect="1"/>
          </p:cNvPicPr>
          <p:nvPr/>
        </p:nvPicPr>
        <p:blipFill>
          <a:blip r:embed="rId2">
            <a:extLst>
              <a:ext uri="{28A0092B-C50C-407E-A947-70E740481C1C}">
                <a14:useLocalDpi xmlns:a14="http://schemas.microsoft.com/office/drawing/2010/main" val="0"/>
              </a:ext>
            </a:extLst>
          </a:blip>
          <a:srcRect l="74101" t="3108" r="3613" b="6056"/>
          <a:stretch>
            <a:fillRect/>
          </a:stretch>
        </p:blipFill>
        <p:spPr bwMode="auto">
          <a:xfrm>
            <a:off x="3357563" y="9525"/>
            <a:ext cx="2208212"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5956" name="TextBox 6"/>
          <p:cNvSpPr txBox="1">
            <a:spLocks noChangeArrowheads="1"/>
          </p:cNvSpPr>
          <p:nvPr/>
        </p:nvSpPr>
        <p:spPr bwMode="auto">
          <a:xfrm>
            <a:off x="1339850" y="5164138"/>
            <a:ext cx="165735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defTabSz="914400" eaLnBrk="1" fontAlgn="base" hangingPunct="1">
              <a:spcBef>
                <a:spcPct val="0"/>
              </a:spcBef>
              <a:spcAft>
                <a:spcPct val="0"/>
              </a:spcAft>
            </a:pPr>
            <a:r>
              <a:rPr lang="en-US" smtClean="0">
                <a:solidFill>
                  <a:srgbClr val="000000"/>
                </a:solidFill>
                <a:cs typeface="Arial"/>
              </a:rPr>
              <a:t>1999-2003</a:t>
            </a:r>
          </a:p>
        </p:txBody>
      </p:sp>
      <p:sp>
        <p:nvSpPr>
          <p:cNvPr id="125957" name="TextBox 8"/>
          <p:cNvSpPr txBox="1">
            <a:spLocks noChangeArrowheads="1"/>
          </p:cNvSpPr>
          <p:nvPr/>
        </p:nvSpPr>
        <p:spPr bwMode="auto">
          <a:xfrm>
            <a:off x="6992938" y="5187950"/>
            <a:ext cx="1633537"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defTabSz="914400" eaLnBrk="1" fontAlgn="base" hangingPunct="1">
              <a:spcBef>
                <a:spcPct val="0"/>
              </a:spcBef>
              <a:spcAft>
                <a:spcPct val="0"/>
              </a:spcAft>
            </a:pPr>
            <a:r>
              <a:rPr lang="en-US" smtClean="0">
                <a:solidFill>
                  <a:srgbClr val="000000"/>
                </a:solidFill>
                <a:cs typeface="Arial"/>
              </a:rPr>
              <a:t>2009-2011</a:t>
            </a:r>
          </a:p>
        </p:txBody>
      </p:sp>
      <p:sp>
        <p:nvSpPr>
          <p:cNvPr id="2" name="Rectangle 1"/>
          <p:cNvSpPr/>
          <p:nvPr/>
        </p:nvSpPr>
        <p:spPr>
          <a:xfrm>
            <a:off x="166255" y="6258296"/>
            <a:ext cx="1511732" cy="28500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latin typeface="Arial"/>
              <a:cs typeface="Arial"/>
            </a:endParaRPr>
          </a:p>
        </p:txBody>
      </p:sp>
    </p:spTree>
    <p:extLst>
      <p:ext uri="{BB962C8B-B14F-4D97-AF65-F5344CB8AC3E}">
        <p14:creationId xmlns:p14="http://schemas.microsoft.com/office/powerpoint/2010/main" val="2521663465"/>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5" presetClass="path" presetSubtype="0" accel="50000" decel="50000" fill="hold" nodeType="clickEffect">
                                  <p:stCondLst>
                                    <p:cond delay="0"/>
                                  </p:stCondLst>
                                  <p:childTnLst>
                                    <p:animMotion origin="layout" path="M -0.11372 0.00139 L -0.39132 0 " pathEditMode="relative" rAng="0" ptsTypes="AA">
                                      <p:cBhvr>
                                        <p:cTn id="6" dur="2000" fill="hold"/>
                                        <p:tgtEl>
                                          <p:spTgt spid="5"/>
                                        </p:tgtEl>
                                        <p:attrNameLst>
                                          <p:attrName>ppt_x</p:attrName>
                                          <p:attrName>ppt_y</p:attrName>
                                        </p:attrNameLst>
                                      </p:cBhvr>
                                      <p:rCtr x="-13889" y="-69"/>
                                    </p:animMotion>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xit" presetSubtype="0" fill="hold" nodeType="clickEffect">
                                  <p:stCondLst>
                                    <p:cond delay="0"/>
                                  </p:stCondLst>
                                  <p:childTnLst>
                                    <p:set>
                                      <p:cBhvr>
                                        <p:cTn id="10" dur="1" fill="hold">
                                          <p:stCondLst>
                                            <p:cond delay="0"/>
                                          </p:stCondLst>
                                        </p:cTn>
                                        <p:tgtEl>
                                          <p:spTgt spid="5"/>
                                        </p:tgtEl>
                                        <p:attrNameLst>
                                          <p:attrName>style.visibility</p:attrName>
                                        </p:attrNameLst>
                                      </p:cBhvr>
                                      <p:to>
                                        <p:strVal val="hidden"/>
                                      </p:to>
                                    </p:set>
                                  </p:childTnLst>
                                </p:cTn>
                              </p:par>
                              <p:par>
                                <p:cTn id="11" presetID="1" presetClass="entr" presetSubtype="0" fill="hold" nodeType="withEffect">
                                  <p:stCondLst>
                                    <p:cond delay="0"/>
                                  </p:stCondLst>
                                  <p:childTnLst>
                                    <p:set>
                                      <p:cBhvr>
                                        <p:cTn id="12" dur="1" fill="hold">
                                          <p:stCondLst>
                                            <p:cond delay="0"/>
                                          </p:stCondLst>
                                        </p:cTn>
                                        <p:tgtEl>
                                          <p:spTgt spid="6"/>
                                        </p:tgtEl>
                                        <p:attrNameLst>
                                          <p:attrName>style.visibility</p:attrName>
                                        </p:attrNameLst>
                                      </p:cBhvr>
                                      <p:to>
                                        <p:strVal val="visible"/>
                                      </p:to>
                                    </p:set>
                                  </p:childTnLst>
                                </p:cTn>
                              </p:par>
                              <p:par>
                                <p:cTn id="13" presetID="64" presetClass="path" presetSubtype="0" accel="50000" decel="50000" fill="hold" nodeType="withEffect">
                                  <p:stCondLst>
                                    <p:cond delay="0"/>
                                  </p:stCondLst>
                                  <p:childTnLst>
                                    <p:animMotion origin="layout" path="M 2.77778E-6 -0.00139 L -0.00209 -0.09901 " pathEditMode="relative" rAng="0" ptsTypes="AA">
                                      <p:cBhvr>
                                        <p:cTn id="14" dur="2000" fill="hold"/>
                                        <p:tgtEl>
                                          <p:spTgt spid="6"/>
                                        </p:tgtEl>
                                        <p:attrNameLst>
                                          <p:attrName>ppt_x</p:attrName>
                                          <p:attrName>ppt_y</p:attrName>
                                        </p:attrNameLst>
                                      </p:cBhvr>
                                      <p:rCtr x="-104" y="-4881"/>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689640" y="1883312"/>
            <a:ext cx="5764720" cy="3046988"/>
          </a:xfrm>
          <a:prstGeom prst="rect">
            <a:avLst/>
          </a:prstGeom>
          <a:noFill/>
        </p:spPr>
        <p:txBody>
          <a:bodyPr wrap="none" rtlCol="0">
            <a:spAutoFit/>
          </a:bodyPr>
          <a:lstStyle/>
          <a:p>
            <a:pPr algn="ctr"/>
            <a:r>
              <a:rPr lang="en-US" sz="4800" b="1" dirty="0" smtClean="0"/>
              <a:t>TOP 10 WAYS</a:t>
            </a:r>
          </a:p>
          <a:p>
            <a:pPr algn="ctr"/>
            <a:r>
              <a:rPr lang="en-US" sz="4800" b="1" dirty="0" smtClean="0"/>
              <a:t>YOU CAN TELL </a:t>
            </a:r>
          </a:p>
          <a:p>
            <a:pPr algn="ctr"/>
            <a:r>
              <a:rPr lang="en-US" sz="4800" b="1" dirty="0" smtClean="0"/>
              <a:t>YOUR MARKET</a:t>
            </a:r>
          </a:p>
          <a:p>
            <a:pPr algn="ctr"/>
            <a:r>
              <a:rPr lang="en-US" sz="4800" b="1" dirty="0" smtClean="0"/>
              <a:t>IS RECOVERING</a:t>
            </a:r>
            <a:endParaRPr lang="en-US" sz="4800" b="1" dirty="0"/>
          </a:p>
        </p:txBody>
      </p:sp>
    </p:spTree>
    <p:extLst>
      <p:ext uri="{BB962C8B-B14F-4D97-AF65-F5344CB8AC3E}">
        <p14:creationId xmlns:p14="http://schemas.microsoft.com/office/powerpoint/2010/main" val="2827129932"/>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602519" y="2865970"/>
            <a:ext cx="7938963" cy="1938992"/>
          </a:xfrm>
          <a:prstGeom prst="rect">
            <a:avLst/>
          </a:prstGeom>
          <a:noFill/>
        </p:spPr>
        <p:txBody>
          <a:bodyPr wrap="square" rtlCol="0">
            <a:spAutoFit/>
          </a:bodyPr>
          <a:lstStyle/>
          <a:p>
            <a:pPr algn="ctr"/>
            <a:r>
              <a:rPr lang="en-US" sz="4000" dirty="0" smtClean="0"/>
              <a:t>Your Board dues no longer have a payment plan with a 15-year amortization. </a:t>
            </a:r>
          </a:p>
        </p:txBody>
      </p:sp>
      <p:sp>
        <p:nvSpPr>
          <p:cNvPr id="4" name="TextBox 3"/>
          <p:cNvSpPr txBox="1"/>
          <p:nvPr/>
        </p:nvSpPr>
        <p:spPr>
          <a:xfrm>
            <a:off x="3412660" y="1058425"/>
            <a:ext cx="2329484" cy="1323439"/>
          </a:xfrm>
          <a:prstGeom prst="rect">
            <a:avLst/>
          </a:prstGeom>
          <a:noFill/>
        </p:spPr>
        <p:txBody>
          <a:bodyPr wrap="none" rtlCol="0">
            <a:spAutoFit/>
          </a:bodyPr>
          <a:lstStyle/>
          <a:p>
            <a:r>
              <a:rPr lang="en-US" sz="8000" dirty="0" smtClean="0"/>
              <a:t>#10</a:t>
            </a:r>
            <a:endParaRPr lang="en-US" sz="8000" dirty="0"/>
          </a:p>
        </p:txBody>
      </p:sp>
    </p:spTree>
    <p:extLst>
      <p:ext uri="{BB962C8B-B14F-4D97-AF65-F5344CB8AC3E}">
        <p14:creationId xmlns:p14="http://schemas.microsoft.com/office/powerpoint/2010/main" val="3136240998"/>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730147" y="2743178"/>
            <a:ext cx="7683707" cy="2554545"/>
          </a:xfrm>
          <a:prstGeom prst="rect">
            <a:avLst/>
          </a:prstGeom>
          <a:noFill/>
        </p:spPr>
        <p:txBody>
          <a:bodyPr wrap="none" rtlCol="0">
            <a:spAutoFit/>
          </a:bodyPr>
          <a:lstStyle/>
          <a:p>
            <a:pPr algn="ctr"/>
            <a:r>
              <a:rPr lang="en-US" sz="4000" dirty="0" smtClean="0"/>
              <a:t>Your</a:t>
            </a:r>
          </a:p>
          <a:p>
            <a:pPr algn="ctr"/>
            <a:r>
              <a:rPr lang="en-US" sz="4000" dirty="0" smtClean="0"/>
              <a:t>Average Days on the Market </a:t>
            </a:r>
          </a:p>
          <a:p>
            <a:pPr algn="ctr"/>
            <a:r>
              <a:rPr lang="en-US" sz="4000" dirty="0" smtClean="0"/>
              <a:t>is </a:t>
            </a:r>
            <a:r>
              <a:rPr lang="en-US" sz="4000" u="sng" dirty="0" smtClean="0"/>
              <a:t>finally</a:t>
            </a:r>
            <a:r>
              <a:rPr lang="en-US" sz="4000" dirty="0" smtClean="0"/>
              <a:t> less than</a:t>
            </a:r>
          </a:p>
          <a:p>
            <a:pPr algn="ctr"/>
            <a:r>
              <a:rPr lang="en-US" sz="4000" dirty="0" smtClean="0"/>
              <a:t>your Zip Code. </a:t>
            </a:r>
          </a:p>
        </p:txBody>
      </p:sp>
      <p:sp>
        <p:nvSpPr>
          <p:cNvPr id="4" name="TextBox 3"/>
          <p:cNvSpPr txBox="1"/>
          <p:nvPr/>
        </p:nvSpPr>
        <p:spPr>
          <a:xfrm>
            <a:off x="3733285" y="1129675"/>
            <a:ext cx="1677062" cy="1323439"/>
          </a:xfrm>
          <a:prstGeom prst="rect">
            <a:avLst/>
          </a:prstGeom>
          <a:noFill/>
        </p:spPr>
        <p:txBody>
          <a:bodyPr wrap="none" rtlCol="0">
            <a:spAutoFit/>
          </a:bodyPr>
          <a:lstStyle/>
          <a:p>
            <a:r>
              <a:rPr lang="en-US" sz="8000" dirty="0" smtClean="0"/>
              <a:t>#9</a:t>
            </a:r>
            <a:endParaRPr lang="en-US" sz="8000" dirty="0"/>
          </a:p>
        </p:txBody>
      </p:sp>
    </p:spTree>
    <p:extLst>
      <p:ext uri="{BB962C8B-B14F-4D97-AF65-F5344CB8AC3E}">
        <p14:creationId xmlns:p14="http://schemas.microsoft.com/office/powerpoint/2010/main" val="1789541150"/>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C:\Users\dgrimes\Dropbox\SEB 13\Hunger-Games_510x317.jpg"/>
          <p:cNvPicPr>
            <a:picLocks noChangeAspect="1" noChangeArrowheads="1"/>
          </p:cNvPicPr>
          <p:nvPr/>
        </p:nvPicPr>
        <p:blipFill rotWithShape="1">
          <a:blip r:embed="rId2">
            <a:extLst>
              <a:ext uri="{28A0092B-C50C-407E-A947-70E740481C1C}">
                <a14:useLocalDpi xmlns:a14="http://schemas.microsoft.com/office/drawing/2010/main" val="0"/>
              </a:ext>
            </a:extLst>
          </a:blip>
          <a:srcRect l="13315"/>
          <a:stretch/>
        </p:blipFill>
        <p:spPr bwMode="auto">
          <a:xfrm>
            <a:off x="-422801" y="-253999"/>
            <a:ext cx="9668502" cy="7097058"/>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2360706" y="5322407"/>
            <a:ext cx="6618936" cy="954107"/>
          </a:xfrm>
          <a:prstGeom prst="rect">
            <a:avLst/>
          </a:prstGeom>
        </p:spPr>
        <p:style>
          <a:lnRef idx="0">
            <a:schemeClr val="accent4"/>
          </a:lnRef>
          <a:fillRef idx="3">
            <a:schemeClr val="accent4"/>
          </a:fillRef>
          <a:effectRef idx="3">
            <a:schemeClr val="accent4"/>
          </a:effectRef>
          <a:fontRef idx="minor">
            <a:schemeClr val="lt1"/>
          </a:fontRef>
        </p:style>
        <p:txBody>
          <a:bodyPr wrap="square" rtlCol="0">
            <a:spAutoFit/>
          </a:bodyPr>
          <a:lstStyle/>
          <a:p>
            <a:pPr algn="ctr"/>
            <a:r>
              <a:rPr lang="en-US" sz="2800" dirty="0" smtClean="0">
                <a:solidFill>
                  <a:schemeClr val="bg1"/>
                </a:solidFill>
              </a:rPr>
              <a:t>When your listing appointments </a:t>
            </a:r>
          </a:p>
          <a:p>
            <a:pPr algn="ctr"/>
            <a:r>
              <a:rPr lang="en-US" sz="2800" dirty="0" smtClean="0">
                <a:solidFill>
                  <a:schemeClr val="bg1"/>
                </a:solidFill>
              </a:rPr>
              <a:t>are this competitive </a:t>
            </a:r>
          </a:p>
        </p:txBody>
      </p:sp>
      <p:sp>
        <p:nvSpPr>
          <p:cNvPr id="6" name="TextBox 5"/>
          <p:cNvSpPr txBox="1"/>
          <p:nvPr/>
        </p:nvSpPr>
        <p:spPr>
          <a:xfrm>
            <a:off x="194233" y="540838"/>
            <a:ext cx="1677062" cy="1323439"/>
          </a:xfrm>
          <a:prstGeom prst="rect">
            <a:avLst/>
          </a:prstGeom>
        </p:spPr>
        <p:style>
          <a:lnRef idx="0">
            <a:schemeClr val="accent4"/>
          </a:lnRef>
          <a:fillRef idx="3">
            <a:schemeClr val="accent4"/>
          </a:fillRef>
          <a:effectRef idx="3">
            <a:schemeClr val="accent4"/>
          </a:effectRef>
          <a:fontRef idx="minor">
            <a:schemeClr val="lt1"/>
          </a:fontRef>
        </p:style>
        <p:txBody>
          <a:bodyPr wrap="none" rtlCol="0">
            <a:spAutoFit/>
          </a:bodyPr>
          <a:lstStyle/>
          <a:p>
            <a:r>
              <a:rPr lang="en-US" sz="8000" dirty="0" smtClean="0">
                <a:solidFill>
                  <a:srgbClr val="FFFFFF"/>
                </a:solidFill>
              </a:rPr>
              <a:t>#8</a:t>
            </a:r>
            <a:endParaRPr lang="en-US" sz="8000" dirty="0">
              <a:solidFill>
                <a:srgbClr val="FFFFFF"/>
              </a:solidFill>
            </a:endParaRPr>
          </a:p>
        </p:txBody>
      </p:sp>
      <p:pic>
        <p:nvPicPr>
          <p:cNvPr id="2" name="Picture 1"/>
          <p:cNvPicPr>
            <a:picLocks noChangeAspect="1"/>
          </p:cNvPicPr>
          <p:nvPr/>
        </p:nvPicPr>
        <p:blipFill>
          <a:blip r:embed="rId3"/>
          <a:stretch>
            <a:fillRect/>
          </a:stretch>
        </p:blipFill>
        <p:spPr>
          <a:xfrm>
            <a:off x="267554" y="3735294"/>
            <a:ext cx="1908075" cy="2928470"/>
          </a:xfrm>
          <a:prstGeom prst="rect">
            <a:avLst/>
          </a:prstGeom>
        </p:spPr>
      </p:pic>
      <p:sp>
        <p:nvSpPr>
          <p:cNvPr id="8" name="Rounded Rectangle 7"/>
          <p:cNvSpPr/>
          <p:nvPr/>
        </p:nvSpPr>
        <p:spPr>
          <a:xfrm>
            <a:off x="4313238" y="183414"/>
            <a:ext cx="2898589" cy="1120588"/>
          </a:xfrm>
          <a:prstGeom prst="roundRect">
            <a:avLst/>
          </a:prstGeom>
          <a:gradFill rotWithShape="1">
            <a:gsLst>
              <a:gs pos="0">
                <a:srgbClr val="F79646">
                  <a:shade val="51000"/>
                  <a:satMod val="130000"/>
                </a:srgbClr>
              </a:gs>
              <a:gs pos="80000">
                <a:srgbClr val="F79646">
                  <a:shade val="93000"/>
                  <a:satMod val="130000"/>
                </a:srgbClr>
              </a:gs>
              <a:gs pos="100000">
                <a:srgbClr val="F79646">
                  <a:shade val="94000"/>
                  <a:satMod val="135000"/>
                </a:srgb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lang="en-US" sz="2800" kern="0" dirty="0" smtClean="0">
                <a:solidFill>
                  <a:prstClr val="white"/>
                </a:solidFill>
                <a:latin typeface="Calibri"/>
              </a:rPr>
              <a:t>Listing Agents</a:t>
            </a:r>
            <a:endParaRPr kumimoji="0" lang="en-US" sz="2800" b="0" i="0" u="none" strike="noStrike" kern="0" cap="none" spc="0" normalizeH="0" baseline="0" noProof="0" dirty="0" smtClean="0">
              <a:ln>
                <a:noFill/>
              </a:ln>
              <a:solidFill>
                <a:prstClr val="white"/>
              </a:solidFill>
              <a:effectLst/>
              <a:uLnTx/>
              <a:uFillTx/>
              <a:latin typeface="Calibri"/>
              <a:ea typeface="+mn-ea"/>
              <a:cs typeface="+mn-cs"/>
            </a:endParaRPr>
          </a:p>
        </p:txBody>
      </p:sp>
      <p:cxnSp>
        <p:nvCxnSpPr>
          <p:cNvPr id="9" name="Straight Arrow Connector 8"/>
          <p:cNvCxnSpPr/>
          <p:nvPr/>
        </p:nvCxnSpPr>
        <p:spPr bwMode="auto">
          <a:xfrm flipH="1">
            <a:off x="3212353" y="869023"/>
            <a:ext cx="836706" cy="869958"/>
          </a:xfrm>
          <a:prstGeom prst="straightConnector1">
            <a:avLst/>
          </a:prstGeom>
          <a:solidFill>
            <a:schemeClr val="accent1"/>
          </a:solidFill>
          <a:ln w="76200" cap="flat" cmpd="sng" algn="ctr">
            <a:solidFill>
              <a:srgbClr val="FF6600"/>
            </a:solidFill>
            <a:prstDash val="lgDashDot"/>
            <a:round/>
            <a:headEnd type="none" w="med" len="med"/>
            <a:tailEnd type="arrow"/>
          </a:ln>
          <a:effectLst/>
        </p:spPr>
      </p:cxnSp>
      <p:cxnSp>
        <p:nvCxnSpPr>
          <p:cNvPr id="11" name="Straight Arrow Connector 10"/>
          <p:cNvCxnSpPr/>
          <p:nvPr/>
        </p:nvCxnSpPr>
        <p:spPr bwMode="auto">
          <a:xfrm flipH="1">
            <a:off x="4784164" y="1429298"/>
            <a:ext cx="385483" cy="869958"/>
          </a:xfrm>
          <a:prstGeom prst="straightConnector1">
            <a:avLst/>
          </a:prstGeom>
          <a:solidFill>
            <a:schemeClr val="accent1"/>
          </a:solidFill>
          <a:ln w="76200" cap="flat" cmpd="sng" algn="ctr">
            <a:solidFill>
              <a:srgbClr val="FF6600"/>
            </a:solidFill>
            <a:prstDash val="lgDashDot"/>
            <a:round/>
            <a:headEnd type="none" w="med" len="med"/>
            <a:tailEnd type="arrow"/>
          </a:ln>
          <a:effectLst/>
        </p:spPr>
      </p:cxnSp>
      <p:cxnSp>
        <p:nvCxnSpPr>
          <p:cNvPr id="12" name="Straight Arrow Connector 11"/>
          <p:cNvCxnSpPr/>
          <p:nvPr/>
        </p:nvCxnSpPr>
        <p:spPr bwMode="auto">
          <a:xfrm>
            <a:off x="6756399" y="1349537"/>
            <a:ext cx="455428" cy="697404"/>
          </a:xfrm>
          <a:prstGeom prst="straightConnector1">
            <a:avLst/>
          </a:prstGeom>
          <a:solidFill>
            <a:schemeClr val="accent1"/>
          </a:solidFill>
          <a:ln w="76200" cap="flat" cmpd="sng" algn="ctr">
            <a:solidFill>
              <a:srgbClr val="FF6600"/>
            </a:solidFill>
            <a:prstDash val="lgDashDot"/>
            <a:round/>
            <a:headEnd type="none" w="med" len="med"/>
            <a:tailEnd type="arrow"/>
          </a:ln>
          <a:effectLst/>
        </p:spPr>
      </p:cxnSp>
    </p:spTree>
    <p:extLst>
      <p:ext uri="{BB962C8B-B14F-4D97-AF65-F5344CB8AC3E}">
        <p14:creationId xmlns:p14="http://schemas.microsoft.com/office/powerpoint/2010/main" val="2668180094"/>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220762" y="2774761"/>
            <a:ext cx="6702477" cy="2554545"/>
          </a:xfrm>
          <a:prstGeom prst="rect">
            <a:avLst/>
          </a:prstGeom>
          <a:noFill/>
        </p:spPr>
        <p:txBody>
          <a:bodyPr wrap="none" rtlCol="0">
            <a:spAutoFit/>
          </a:bodyPr>
          <a:lstStyle/>
          <a:p>
            <a:pPr algn="ctr"/>
            <a:r>
              <a:rPr lang="en-US" sz="4000" dirty="0" smtClean="0"/>
              <a:t>You spend less time</a:t>
            </a:r>
          </a:p>
          <a:p>
            <a:pPr algn="ctr"/>
            <a:r>
              <a:rPr lang="en-US" sz="4000" dirty="0" smtClean="0"/>
              <a:t>working on your</a:t>
            </a:r>
          </a:p>
          <a:p>
            <a:pPr algn="ctr"/>
            <a:r>
              <a:rPr lang="en-US" sz="4000" u="sng" dirty="0" smtClean="0"/>
              <a:t>personal</a:t>
            </a:r>
            <a:r>
              <a:rPr lang="en-US" sz="4000" dirty="0" smtClean="0"/>
              <a:t> short sales than</a:t>
            </a:r>
          </a:p>
          <a:p>
            <a:pPr algn="ctr"/>
            <a:r>
              <a:rPr lang="en-US" sz="4000" dirty="0" smtClean="0"/>
              <a:t>those for your clients.</a:t>
            </a:r>
          </a:p>
        </p:txBody>
      </p:sp>
      <p:sp>
        <p:nvSpPr>
          <p:cNvPr id="4" name="TextBox 3"/>
          <p:cNvSpPr txBox="1"/>
          <p:nvPr/>
        </p:nvSpPr>
        <p:spPr>
          <a:xfrm>
            <a:off x="3745160" y="1141550"/>
            <a:ext cx="1677062" cy="1323439"/>
          </a:xfrm>
          <a:prstGeom prst="rect">
            <a:avLst/>
          </a:prstGeom>
          <a:noFill/>
        </p:spPr>
        <p:txBody>
          <a:bodyPr wrap="none" rtlCol="0">
            <a:spAutoFit/>
          </a:bodyPr>
          <a:lstStyle/>
          <a:p>
            <a:r>
              <a:rPr lang="en-US" sz="8000" dirty="0" smtClean="0"/>
              <a:t>#7</a:t>
            </a:r>
            <a:endParaRPr lang="en-US" sz="8000" dirty="0"/>
          </a:p>
        </p:txBody>
      </p:sp>
    </p:spTree>
    <p:extLst>
      <p:ext uri="{BB962C8B-B14F-4D97-AF65-F5344CB8AC3E}">
        <p14:creationId xmlns:p14="http://schemas.microsoft.com/office/powerpoint/2010/main" val="1571841886"/>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709535" y="1153425"/>
            <a:ext cx="1677062" cy="1323439"/>
          </a:xfrm>
          <a:prstGeom prst="rect">
            <a:avLst/>
          </a:prstGeom>
          <a:noFill/>
        </p:spPr>
        <p:txBody>
          <a:bodyPr wrap="none" rtlCol="0">
            <a:spAutoFit/>
          </a:bodyPr>
          <a:lstStyle/>
          <a:p>
            <a:r>
              <a:rPr lang="en-US" sz="8000" dirty="0" smtClean="0">
                <a:solidFill>
                  <a:srgbClr val="000000"/>
                </a:solidFill>
              </a:rPr>
              <a:t>#6</a:t>
            </a:r>
            <a:endParaRPr lang="en-US" sz="8000" dirty="0">
              <a:solidFill>
                <a:srgbClr val="000000"/>
              </a:solidFill>
            </a:endParaRPr>
          </a:p>
        </p:txBody>
      </p:sp>
      <p:sp>
        <p:nvSpPr>
          <p:cNvPr id="2" name="TextBox 1"/>
          <p:cNvSpPr txBox="1"/>
          <p:nvPr/>
        </p:nvSpPr>
        <p:spPr>
          <a:xfrm>
            <a:off x="641268" y="2648197"/>
            <a:ext cx="7956467" cy="1938992"/>
          </a:xfrm>
          <a:prstGeom prst="rect">
            <a:avLst/>
          </a:prstGeom>
          <a:noFill/>
        </p:spPr>
        <p:txBody>
          <a:bodyPr wrap="square" rtlCol="0">
            <a:spAutoFit/>
          </a:bodyPr>
          <a:lstStyle/>
          <a:p>
            <a:pPr algn="ctr"/>
            <a:r>
              <a:rPr lang="en-US" sz="4000" dirty="0" smtClean="0">
                <a:solidFill>
                  <a:srgbClr val="000000"/>
                </a:solidFill>
              </a:rPr>
              <a:t>When the best selection of </a:t>
            </a:r>
          </a:p>
          <a:p>
            <a:pPr algn="ctr"/>
            <a:r>
              <a:rPr lang="en-US" sz="4000" dirty="0" smtClean="0">
                <a:solidFill>
                  <a:srgbClr val="000000"/>
                </a:solidFill>
              </a:rPr>
              <a:t>short </a:t>
            </a:r>
            <a:r>
              <a:rPr lang="en-US" sz="4000" dirty="0">
                <a:solidFill>
                  <a:srgbClr val="000000"/>
                </a:solidFill>
              </a:rPr>
              <a:t>s</a:t>
            </a:r>
            <a:r>
              <a:rPr lang="en-US" sz="4000" dirty="0" smtClean="0">
                <a:solidFill>
                  <a:srgbClr val="000000"/>
                </a:solidFill>
              </a:rPr>
              <a:t>ales are located at</a:t>
            </a:r>
          </a:p>
          <a:p>
            <a:pPr algn="ctr"/>
            <a:r>
              <a:rPr lang="en-US" sz="4000" dirty="0" smtClean="0">
                <a:solidFill>
                  <a:srgbClr val="000000"/>
                </a:solidFill>
              </a:rPr>
              <a:t>J.C. Penney.</a:t>
            </a:r>
            <a:endParaRPr lang="en-US" sz="4000" dirty="0">
              <a:solidFill>
                <a:srgbClr val="000000"/>
              </a:solidFill>
            </a:endParaRPr>
          </a:p>
        </p:txBody>
      </p:sp>
      <p:sp>
        <p:nvSpPr>
          <p:cNvPr id="3" name="TextBox 2"/>
          <p:cNvSpPr txBox="1"/>
          <p:nvPr/>
        </p:nvSpPr>
        <p:spPr>
          <a:xfrm>
            <a:off x="296885" y="5961399"/>
            <a:ext cx="7790213" cy="369332"/>
          </a:xfrm>
          <a:prstGeom prst="rect">
            <a:avLst/>
          </a:prstGeom>
          <a:noFill/>
        </p:spPr>
        <p:txBody>
          <a:bodyPr wrap="square" rtlCol="0">
            <a:spAutoFit/>
          </a:bodyPr>
          <a:lstStyle/>
          <a:p>
            <a:r>
              <a:rPr lang="en-US" dirty="0" smtClean="0"/>
              <a:t>Credit: Rick Larson, Larson Real Estate School via Facebook </a:t>
            </a:r>
            <a:endParaRPr lang="en-US" dirty="0"/>
          </a:p>
        </p:txBody>
      </p:sp>
    </p:spTree>
    <p:extLst>
      <p:ext uri="{BB962C8B-B14F-4D97-AF65-F5344CB8AC3E}">
        <p14:creationId xmlns:p14="http://schemas.microsoft.com/office/powerpoint/2010/main" val="1037347855"/>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317232" y="4515659"/>
            <a:ext cx="8509536" cy="1754326"/>
          </a:xfrm>
          <a:prstGeom prst="rect">
            <a:avLst/>
          </a:prstGeom>
          <a:noFill/>
        </p:spPr>
        <p:txBody>
          <a:bodyPr wrap="square" rtlCol="0">
            <a:spAutoFit/>
          </a:bodyPr>
          <a:lstStyle/>
          <a:p>
            <a:pPr algn="ctr"/>
            <a:r>
              <a:rPr lang="en-US" sz="3600" dirty="0" smtClean="0"/>
              <a:t>Appraisals </a:t>
            </a:r>
            <a:r>
              <a:rPr lang="en-US" sz="3600" u="sng" dirty="0" smtClean="0"/>
              <a:t>under</a:t>
            </a:r>
            <a:r>
              <a:rPr lang="en-US" sz="3600" dirty="0" smtClean="0"/>
              <a:t> the contract price are more frequent than Lance Armstrong’s denials. </a:t>
            </a:r>
          </a:p>
        </p:txBody>
      </p:sp>
      <p:sp>
        <p:nvSpPr>
          <p:cNvPr id="4" name="TextBox 3"/>
          <p:cNvSpPr txBox="1"/>
          <p:nvPr/>
        </p:nvSpPr>
        <p:spPr>
          <a:xfrm>
            <a:off x="1128796" y="2121253"/>
            <a:ext cx="1677062" cy="1323439"/>
          </a:xfrm>
          <a:prstGeom prst="rect">
            <a:avLst/>
          </a:prstGeom>
          <a:noFill/>
        </p:spPr>
        <p:txBody>
          <a:bodyPr wrap="none" rtlCol="0">
            <a:spAutoFit/>
          </a:bodyPr>
          <a:lstStyle/>
          <a:p>
            <a:r>
              <a:rPr lang="en-US" sz="8000" dirty="0" smtClean="0"/>
              <a:t>#5</a:t>
            </a:r>
            <a:endParaRPr lang="en-US" sz="8000" dirty="0"/>
          </a:p>
        </p:txBody>
      </p:sp>
      <p:pic>
        <p:nvPicPr>
          <p:cNvPr id="2" name="Picture 1"/>
          <p:cNvPicPr>
            <a:picLocks noChangeAspect="1"/>
          </p:cNvPicPr>
          <p:nvPr/>
        </p:nvPicPr>
        <p:blipFill rotWithShape="1">
          <a:blip r:embed="rId3">
            <a:extLst>
              <a:ext uri="{28A0092B-C50C-407E-A947-70E740481C1C}">
                <a14:useLocalDpi xmlns:a14="http://schemas.microsoft.com/office/drawing/2010/main" val="0"/>
              </a:ext>
            </a:extLst>
          </a:blip>
          <a:srcRect t="9140" b="8846"/>
          <a:stretch/>
        </p:blipFill>
        <p:spPr>
          <a:xfrm>
            <a:off x="3329796" y="1135440"/>
            <a:ext cx="5357005" cy="3295064"/>
          </a:xfrm>
          <a:prstGeom prst="rect">
            <a:avLst/>
          </a:prstGeom>
        </p:spPr>
      </p:pic>
    </p:spTree>
    <p:extLst>
      <p:ext uri="{BB962C8B-B14F-4D97-AF65-F5344CB8AC3E}">
        <p14:creationId xmlns:p14="http://schemas.microsoft.com/office/powerpoint/2010/main" val="4124724064"/>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709535" y="1153425"/>
            <a:ext cx="1677062" cy="1323439"/>
          </a:xfrm>
          <a:prstGeom prst="rect">
            <a:avLst/>
          </a:prstGeom>
          <a:noFill/>
        </p:spPr>
        <p:txBody>
          <a:bodyPr wrap="none" rtlCol="0">
            <a:spAutoFit/>
          </a:bodyPr>
          <a:lstStyle/>
          <a:p>
            <a:r>
              <a:rPr lang="en-US" sz="8000" dirty="0" smtClean="0">
                <a:solidFill>
                  <a:srgbClr val="000000"/>
                </a:solidFill>
              </a:rPr>
              <a:t>#4</a:t>
            </a:r>
            <a:endParaRPr lang="en-US" sz="8000" dirty="0">
              <a:solidFill>
                <a:srgbClr val="000000"/>
              </a:solidFill>
            </a:endParaRPr>
          </a:p>
        </p:txBody>
      </p:sp>
      <p:sp>
        <p:nvSpPr>
          <p:cNvPr id="2" name="TextBox 1"/>
          <p:cNvSpPr txBox="1"/>
          <p:nvPr/>
        </p:nvSpPr>
        <p:spPr>
          <a:xfrm>
            <a:off x="593767" y="2596438"/>
            <a:ext cx="7956467" cy="3170099"/>
          </a:xfrm>
          <a:prstGeom prst="rect">
            <a:avLst/>
          </a:prstGeom>
          <a:noFill/>
        </p:spPr>
        <p:txBody>
          <a:bodyPr wrap="square" rtlCol="0">
            <a:spAutoFit/>
          </a:bodyPr>
          <a:lstStyle/>
          <a:p>
            <a:pPr algn="ctr"/>
            <a:r>
              <a:rPr lang="en-US" sz="4000" dirty="0" smtClean="0">
                <a:solidFill>
                  <a:srgbClr val="000000"/>
                </a:solidFill>
              </a:rPr>
              <a:t>When buyers come</a:t>
            </a:r>
          </a:p>
          <a:p>
            <a:pPr algn="ctr"/>
            <a:r>
              <a:rPr lang="en-US" sz="4000" dirty="0" smtClean="0">
                <a:solidFill>
                  <a:srgbClr val="000000"/>
                </a:solidFill>
              </a:rPr>
              <a:t>looking for a</a:t>
            </a:r>
          </a:p>
          <a:p>
            <a:pPr algn="ctr"/>
            <a:r>
              <a:rPr lang="en-US" sz="4000" dirty="0" smtClean="0">
                <a:solidFill>
                  <a:srgbClr val="000000"/>
                </a:solidFill>
              </a:rPr>
              <a:t>“g</a:t>
            </a:r>
            <a:r>
              <a:rPr lang="en-US" sz="4000" u="sng" dirty="0" smtClean="0">
                <a:solidFill>
                  <a:srgbClr val="000000"/>
                </a:solidFill>
              </a:rPr>
              <a:t>ood buy”</a:t>
            </a:r>
            <a:endParaRPr lang="en-US" sz="4000" dirty="0">
              <a:solidFill>
                <a:srgbClr val="000000"/>
              </a:solidFill>
            </a:endParaRPr>
          </a:p>
          <a:p>
            <a:pPr algn="ctr"/>
            <a:r>
              <a:rPr lang="en-US" sz="4000" dirty="0" smtClean="0">
                <a:solidFill>
                  <a:srgbClr val="000000"/>
                </a:solidFill>
              </a:rPr>
              <a:t>and sellers are quick to wave “g</a:t>
            </a:r>
            <a:r>
              <a:rPr lang="en-US" sz="4000" u="sng" dirty="0" smtClean="0">
                <a:solidFill>
                  <a:srgbClr val="000000"/>
                </a:solidFill>
              </a:rPr>
              <a:t>oodbye</a:t>
            </a:r>
            <a:r>
              <a:rPr lang="en-US" sz="4000" dirty="0" smtClean="0">
                <a:solidFill>
                  <a:srgbClr val="000000"/>
                </a:solidFill>
              </a:rPr>
              <a:t>”.</a:t>
            </a:r>
            <a:endParaRPr lang="en-US" sz="4000" dirty="0">
              <a:solidFill>
                <a:srgbClr val="000000"/>
              </a:solidFill>
            </a:endParaRPr>
          </a:p>
        </p:txBody>
      </p:sp>
    </p:spTree>
    <p:extLst>
      <p:ext uri="{BB962C8B-B14F-4D97-AF65-F5344CB8AC3E}">
        <p14:creationId xmlns:p14="http://schemas.microsoft.com/office/powerpoint/2010/main" val="266962094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6" name="Rectangle 5"/>
          <p:cNvSpPr/>
          <p:nvPr/>
        </p:nvSpPr>
        <p:spPr>
          <a:xfrm>
            <a:off x="0" y="381000"/>
            <a:ext cx="9144000" cy="762000"/>
          </a:xfrm>
          <a:prstGeom prst="rect">
            <a:avLst/>
          </a:prstGeom>
          <a:ln/>
        </p:spPr>
        <p:style>
          <a:lnRef idx="0">
            <a:schemeClr val="accent6"/>
          </a:lnRef>
          <a:fillRef idx="3">
            <a:schemeClr val="accent6"/>
          </a:fillRef>
          <a:effectRef idx="3">
            <a:schemeClr val="accent6"/>
          </a:effectRef>
          <a:fontRef idx="minor">
            <a:schemeClr val="lt1"/>
          </a:fontRef>
        </p:style>
        <p:txBody>
          <a:bodyPr rtlCol="0" anchor="ctr"/>
          <a:lstStyle/>
          <a:p>
            <a:pPr algn="ctr"/>
            <a:endParaRPr lang="en-US" sz="4400" dirty="0">
              <a:solidFill>
                <a:prstClr val="white"/>
              </a:solidFill>
            </a:endParaRPr>
          </a:p>
        </p:txBody>
      </p:sp>
      <p:sp>
        <p:nvSpPr>
          <p:cNvPr id="2" name="Title 1"/>
          <p:cNvSpPr>
            <a:spLocks noGrp="1"/>
          </p:cNvSpPr>
          <p:nvPr>
            <p:ph type="title"/>
          </p:nvPr>
        </p:nvSpPr>
        <p:spPr>
          <a:xfrm>
            <a:off x="76200" y="228600"/>
            <a:ext cx="8991600" cy="1143000"/>
          </a:xfrm>
        </p:spPr>
        <p:txBody>
          <a:bodyPr>
            <a:noAutofit/>
          </a:bodyPr>
          <a:lstStyle/>
          <a:p>
            <a:r>
              <a:rPr lang="en-US" dirty="0" smtClean="0">
                <a:solidFill>
                  <a:schemeClr val="bg1">
                    <a:lumMod val="85000"/>
                  </a:schemeClr>
                </a:solidFill>
              </a:rPr>
              <a:t>How well do you know your market?</a:t>
            </a:r>
            <a:endParaRPr lang="en-US" dirty="0">
              <a:solidFill>
                <a:schemeClr val="bg1">
                  <a:lumMod val="85000"/>
                </a:schemeClr>
              </a:solidFill>
            </a:endParaRPr>
          </a:p>
        </p:txBody>
      </p:sp>
      <p:sp>
        <p:nvSpPr>
          <p:cNvPr id="7" name="Content Placeholder 2"/>
          <p:cNvSpPr txBox="1">
            <a:spLocks/>
          </p:cNvSpPr>
          <p:nvPr/>
        </p:nvSpPr>
        <p:spPr>
          <a:xfrm>
            <a:off x="327102" y="1971906"/>
            <a:ext cx="8553651" cy="4343400"/>
          </a:xfrm>
          <a:custGeom>
            <a:avLst/>
            <a:gdLst>
              <a:gd name="T0" fmla="*/ 0 w 7848600"/>
              <a:gd name="T1" fmla="*/ 0 h 4343400"/>
              <a:gd name="T2" fmla="*/ 13149132 w 7848600"/>
              <a:gd name="T3" fmla="*/ 0 h 4343400"/>
              <a:gd name="T4" fmla="*/ 13149132 w 7848600"/>
              <a:gd name="T5" fmla="*/ 4343400 h 4343400"/>
              <a:gd name="T6" fmla="*/ 0 w 7848600"/>
              <a:gd name="T7" fmla="*/ 4343400 h 4343400"/>
              <a:gd name="T8" fmla="*/ 0 w 7848600"/>
              <a:gd name="T9" fmla="*/ 0 h 4343400"/>
              <a:gd name="T10" fmla="*/ 0 60000 65536"/>
              <a:gd name="T11" fmla="*/ 0 60000 65536"/>
              <a:gd name="T12" fmla="*/ 0 60000 65536"/>
              <a:gd name="T13" fmla="*/ 0 60000 65536"/>
              <a:gd name="T14" fmla="*/ 0 60000 65536"/>
              <a:gd name="T15" fmla="*/ 0 w 7848600"/>
              <a:gd name="T16" fmla="*/ 0 h 4343400"/>
              <a:gd name="T17" fmla="*/ 7848600 w 7848600"/>
              <a:gd name="T18" fmla="*/ 4343400 h 4343400"/>
            </a:gdLst>
            <a:ahLst/>
            <a:cxnLst>
              <a:cxn ang="T10">
                <a:pos x="T0" y="T1"/>
              </a:cxn>
              <a:cxn ang="T11">
                <a:pos x="T2" y="T3"/>
              </a:cxn>
              <a:cxn ang="T12">
                <a:pos x="T4" y="T5"/>
              </a:cxn>
              <a:cxn ang="T13">
                <a:pos x="T6" y="T7"/>
              </a:cxn>
              <a:cxn ang="T14">
                <a:pos x="T8" y="T9"/>
              </a:cxn>
            </a:cxnLst>
            <a:rect l="T15" t="T16" r="T17" b="T18"/>
            <a:pathLst>
              <a:path w="7848600" h="4343400">
                <a:moveTo>
                  <a:pt x="0" y="0"/>
                </a:moveTo>
                <a:lnTo>
                  <a:pt x="7848600" y="0"/>
                </a:lnTo>
                <a:lnTo>
                  <a:pt x="7848600" y="4343400"/>
                </a:lnTo>
                <a:lnTo>
                  <a:pt x="0" y="4343400"/>
                </a:lnTo>
                <a:lnTo>
                  <a:pt x="0" y="0"/>
                </a:lnTo>
                <a:close/>
              </a:path>
            </a:pathLst>
          </a:custGeom>
        </p:spPr>
        <p:txBody>
          <a:bodyPr/>
          <a:lstStyle>
            <a:lvl1pPr marL="342900" indent="-342900" algn="l" rtl="0" eaLnBrk="0" fontAlgn="base" hangingPunct="0">
              <a:spcBef>
                <a:spcPct val="20000"/>
              </a:spcBef>
              <a:spcAft>
                <a:spcPct val="0"/>
              </a:spcAft>
              <a:buClr>
                <a:schemeClr val="hlink"/>
              </a:buClr>
              <a:buSzPct val="70000"/>
              <a:buFont typeface="Wingdings" pitchFamily="2" charset="2"/>
              <a:buChar char="n"/>
              <a:defRPr sz="3200">
                <a:solidFill>
                  <a:schemeClr val="tx1"/>
                </a:solidFill>
                <a:effectLst>
                  <a:outerShdw blurRad="38100" dist="38100" dir="2700000" algn="tl">
                    <a:srgbClr val="000000"/>
                  </a:outerShdw>
                </a:effectLst>
                <a:latin typeface="+mn-lt"/>
                <a:ea typeface="+mn-ea"/>
                <a:cs typeface="+mn-cs"/>
              </a:defRPr>
            </a:lvl1pPr>
            <a:lvl2pPr marL="742950" indent="-285750" algn="l" rtl="0" eaLnBrk="0" fontAlgn="base" hangingPunct="0">
              <a:spcBef>
                <a:spcPct val="20000"/>
              </a:spcBef>
              <a:spcAft>
                <a:spcPct val="0"/>
              </a:spcAft>
              <a:buClr>
                <a:schemeClr val="accent2"/>
              </a:buClr>
              <a:buSzPct val="70000"/>
              <a:buFont typeface="Wingdings" pitchFamily="2" charset="2"/>
              <a:buChar char="n"/>
              <a:defRPr sz="2800">
                <a:solidFill>
                  <a:schemeClr val="tx1"/>
                </a:solidFill>
                <a:effectLst>
                  <a:outerShdw blurRad="38100" dist="38100" dir="2700000" algn="tl">
                    <a:srgbClr val="000000"/>
                  </a:outerShdw>
                </a:effectLst>
                <a:latin typeface="+mn-lt"/>
              </a:defRPr>
            </a:lvl2pPr>
            <a:lvl3pPr marL="1143000" indent="-228600" algn="l" rtl="0" eaLnBrk="0" fontAlgn="base" hangingPunct="0">
              <a:spcBef>
                <a:spcPct val="20000"/>
              </a:spcBef>
              <a:spcAft>
                <a:spcPct val="0"/>
              </a:spcAft>
              <a:buClr>
                <a:schemeClr val="tx2"/>
              </a:buClr>
              <a:buSzPct val="70000"/>
              <a:buFont typeface="Wingdings" pitchFamily="2" charset="2"/>
              <a:buChar char="n"/>
              <a:defRPr sz="2400">
                <a:solidFill>
                  <a:schemeClr val="tx1"/>
                </a:solidFill>
                <a:effectLst>
                  <a:outerShdw blurRad="38100" dist="38100" dir="2700000" algn="tl">
                    <a:srgbClr val="000000"/>
                  </a:outerShdw>
                </a:effectLst>
                <a:latin typeface="+mn-lt"/>
              </a:defRPr>
            </a:lvl3pPr>
            <a:lvl4pPr marL="1600200" indent="-228600" algn="l" rtl="0" eaLnBrk="0" fontAlgn="base" hangingPunct="0">
              <a:spcBef>
                <a:spcPct val="20000"/>
              </a:spcBef>
              <a:spcAft>
                <a:spcPct val="0"/>
              </a:spcAft>
              <a:buClr>
                <a:schemeClr val="accent2"/>
              </a:buClr>
              <a:buSzPct val="70000"/>
              <a:buFont typeface="Wingdings" pitchFamily="2" charset="2"/>
              <a:buChar char="n"/>
              <a:defRPr sz="2000">
                <a:solidFill>
                  <a:schemeClr val="tx1"/>
                </a:solidFill>
                <a:effectLst>
                  <a:outerShdw blurRad="38100" dist="38100" dir="2700000" algn="tl">
                    <a:srgbClr val="000000"/>
                  </a:outerShdw>
                </a:effectLst>
                <a:latin typeface="+mn-lt"/>
              </a:defRPr>
            </a:lvl4pPr>
            <a:lvl5pPr marL="2057400" indent="-228600" algn="l" rtl="0" eaLnBrk="0" fontAlgn="base" hangingPunct="0">
              <a:spcBef>
                <a:spcPct val="20000"/>
              </a:spcBef>
              <a:spcAft>
                <a:spcPct val="0"/>
              </a:spcAft>
              <a:buClr>
                <a:schemeClr val="hlink"/>
              </a:buClr>
              <a:buSzPct val="70000"/>
              <a:buFont typeface="Wingdings" pitchFamily="2" charset="2"/>
              <a:buChar char="n"/>
              <a:defRPr sz="2000">
                <a:solidFill>
                  <a:schemeClr val="tx1"/>
                </a:solidFill>
                <a:effectLst>
                  <a:outerShdw blurRad="38100" dist="38100" dir="2700000" algn="tl">
                    <a:srgbClr val="000000"/>
                  </a:outerShdw>
                </a:effectLst>
                <a:latin typeface="+mn-lt"/>
              </a:defRPr>
            </a:lvl5pPr>
            <a:lvl6pPr marL="2514600" indent="-228600" algn="l" rtl="0" fontAlgn="base">
              <a:spcBef>
                <a:spcPct val="20000"/>
              </a:spcBef>
              <a:spcAft>
                <a:spcPct val="0"/>
              </a:spcAft>
              <a:buClr>
                <a:schemeClr val="hlink"/>
              </a:buClr>
              <a:buSzPct val="70000"/>
              <a:buFont typeface="Wingdings" pitchFamily="2" charset="2"/>
              <a:buChar char="n"/>
              <a:defRPr sz="2000">
                <a:solidFill>
                  <a:schemeClr val="tx1"/>
                </a:solidFill>
                <a:effectLst>
                  <a:outerShdw blurRad="38100" dist="38100" dir="2700000" algn="tl">
                    <a:srgbClr val="000000"/>
                  </a:outerShdw>
                </a:effectLst>
                <a:latin typeface="+mn-lt"/>
              </a:defRPr>
            </a:lvl6pPr>
            <a:lvl7pPr marL="2971800" indent="-228600" algn="l" rtl="0" fontAlgn="base">
              <a:spcBef>
                <a:spcPct val="20000"/>
              </a:spcBef>
              <a:spcAft>
                <a:spcPct val="0"/>
              </a:spcAft>
              <a:buClr>
                <a:schemeClr val="hlink"/>
              </a:buClr>
              <a:buSzPct val="70000"/>
              <a:buFont typeface="Wingdings" pitchFamily="2" charset="2"/>
              <a:buChar char="n"/>
              <a:defRPr sz="2000">
                <a:solidFill>
                  <a:schemeClr val="tx1"/>
                </a:solidFill>
                <a:effectLst>
                  <a:outerShdw blurRad="38100" dist="38100" dir="2700000" algn="tl">
                    <a:srgbClr val="000000"/>
                  </a:outerShdw>
                </a:effectLst>
                <a:latin typeface="+mn-lt"/>
              </a:defRPr>
            </a:lvl7pPr>
            <a:lvl8pPr marL="3429000" indent="-228600" algn="l" rtl="0" fontAlgn="base">
              <a:spcBef>
                <a:spcPct val="20000"/>
              </a:spcBef>
              <a:spcAft>
                <a:spcPct val="0"/>
              </a:spcAft>
              <a:buClr>
                <a:schemeClr val="hlink"/>
              </a:buClr>
              <a:buSzPct val="70000"/>
              <a:buFont typeface="Wingdings" pitchFamily="2" charset="2"/>
              <a:buChar char="n"/>
              <a:defRPr sz="2000">
                <a:solidFill>
                  <a:schemeClr val="tx1"/>
                </a:solidFill>
                <a:effectLst>
                  <a:outerShdw blurRad="38100" dist="38100" dir="2700000" algn="tl">
                    <a:srgbClr val="000000"/>
                  </a:outerShdw>
                </a:effectLst>
                <a:latin typeface="+mn-lt"/>
              </a:defRPr>
            </a:lvl8pPr>
            <a:lvl9pPr marL="3886200" indent="-228600" algn="l" rtl="0" fontAlgn="base">
              <a:spcBef>
                <a:spcPct val="20000"/>
              </a:spcBef>
              <a:spcAft>
                <a:spcPct val="0"/>
              </a:spcAft>
              <a:buClr>
                <a:schemeClr val="hlink"/>
              </a:buClr>
              <a:buSzPct val="70000"/>
              <a:buFont typeface="Wingdings" pitchFamily="2" charset="2"/>
              <a:buChar char="n"/>
              <a:defRPr sz="2000">
                <a:solidFill>
                  <a:schemeClr val="tx1"/>
                </a:solidFill>
                <a:effectLst>
                  <a:outerShdw blurRad="38100" dist="38100" dir="2700000" algn="tl">
                    <a:srgbClr val="000000"/>
                  </a:outerShdw>
                </a:effectLst>
                <a:latin typeface="+mn-lt"/>
              </a:defRPr>
            </a:lvl9pPr>
          </a:lstStyle>
          <a:p>
            <a:pPr defTabSz="457200">
              <a:buClr>
                <a:srgbClr val="0000FF"/>
              </a:buClr>
            </a:pPr>
            <a:r>
              <a:rPr lang="en-US" sz="5400" dirty="0" smtClean="0">
                <a:solidFill>
                  <a:prstClr val="white"/>
                </a:solidFill>
                <a:effectLst/>
                <a:latin typeface="Calisto MT"/>
                <a:cs typeface="Calisto MT"/>
              </a:rPr>
              <a:t>How is your market?</a:t>
            </a:r>
          </a:p>
          <a:p>
            <a:pPr algn="ctr" defTabSz="457200">
              <a:buClr>
                <a:srgbClr val="0000FF"/>
              </a:buClr>
            </a:pPr>
            <a:endParaRPr lang="en-US" sz="5400" dirty="0">
              <a:solidFill>
                <a:prstClr val="white"/>
              </a:solidFill>
              <a:effectLst/>
              <a:latin typeface="Calisto MT"/>
              <a:cs typeface="Calisto MT"/>
            </a:endParaRPr>
          </a:p>
          <a:p>
            <a:pPr algn="ctr" defTabSz="457200">
              <a:buClr>
                <a:srgbClr val="0000FF"/>
              </a:buClr>
            </a:pPr>
            <a:r>
              <a:rPr lang="en-US" sz="5400" dirty="0" smtClean="0">
                <a:solidFill>
                  <a:prstClr val="white"/>
                </a:solidFill>
                <a:effectLst/>
                <a:latin typeface="Calisto MT"/>
                <a:cs typeface="Calisto MT"/>
              </a:rPr>
              <a:t> </a:t>
            </a:r>
            <a:r>
              <a:rPr lang="en-US" sz="4000" dirty="0" smtClean="0">
                <a:solidFill>
                  <a:prstClr val="white"/>
                </a:solidFill>
                <a:effectLst/>
                <a:latin typeface="Calisto MT"/>
                <a:cs typeface="Calisto MT"/>
              </a:rPr>
              <a:t>Really? How are people feeling in your local ….</a:t>
            </a:r>
          </a:p>
        </p:txBody>
      </p:sp>
      <p:sp>
        <p:nvSpPr>
          <p:cNvPr id="4" name="TextBox 3"/>
          <p:cNvSpPr txBox="1"/>
          <p:nvPr/>
        </p:nvSpPr>
        <p:spPr>
          <a:xfrm>
            <a:off x="178420" y="6324675"/>
            <a:ext cx="5519853" cy="276999"/>
          </a:xfrm>
          <a:prstGeom prst="rect">
            <a:avLst/>
          </a:prstGeom>
          <a:noFill/>
        </p:spPr>
        <p:txBody>
          <a:bodyPr wrap="square" rtlCol="0">
            <a:spAutoFit/>
          </a:bodyPr>
          <a:lstStyle/>
          <a:p>
            <a:pPr defTabSz="457200"/>
            <a:r>
              <a:rPr lang="en-US" sz="1200" dirty="0">
                <a:solidFill>
                  <a:prstClr val="black"/>
                </a:solidFill>
              </a:rPr>
              <a:t>Denny Grimes, CRS, ABR, MBA                                        dennygrimes.com</a:t>
            </a:r>
            <a:endParaRPr lang="en-US" sz="1200" dirty="0">
              <a:solidFill>
                <a:prstClr val="black"/>
              </a:solidFill>
            </a:endParaRPr>
          </a:p>
        </p:txBody>
      </p:sp>
    </p:spTree>
    <p:extLst>
      <p:ext uri="{BB962C8B-B14F-4D97-AF65-F5344CB8AC3E}">
        <p14:creationId xmlns:p14="http://schemas.microsoft.com/office/powerpoint/2010/main" val="16118908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7">
                                            <p:txEl>
                                              <p:pRg st="2" end="2"/>
                                            </p:txEl>
                                          </p:spTgt>
                                        </p:tgtEl>
                                        <p:attrNameLst>
                                          <p:attrName>style.visibility</p:attrName>
                                        </p:attrNameLst>
                                      </p:cBhvr>
                                      <p:to>
                                        <p:strVal val="visible"/>
                                      </p:to>
                                    </p:set>
                                    <p:anim calcmode="lin" valueType="num">
                                      <p:cBhvr additive="base">
                                        <p:cTn id="7" dur="500" fill="hold"/>
                                        <p:tgtEl>
                                          <p:spTgt spid="7">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7">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664136" y="2906288"/>
            <a:ext cx="7815729" cy="2308324"/>
          </a:xfrm>
          <a:prstGeom prst="rect">
            <a:avLst/>
          </a:prstGeom>
          <a:noFill/>
        </p:spPr>
        <p:txBody>
          <a:bodyPr wrap="none" rtlCol="0">
            <a:spAutoFit/>
          </a:bodyPr>
          <a:lstStyle/>
          <a:p>
            <a:pPr algn="ctr"/>
            <a:r>
              <a:rPr lang="en-US" sz="3600" dirty="0" smtClean="0"/>
              <a:t>Agents in your area are working </a:t>
            </a:r>
          </a:p>
          <a:p>
            <a:pPr algn="ctr"/>
            <a:r>
              <a:rPr lang="en-US" sz="3600" dirty="0" smtClean="0"/>
              <a:t>more second </a:t>
            </a:r>
            <a:r>
              <a:rPr lang="en-US" sz="3600" dirty="0"/>
              <a:t>a</a:t>
            </a:r>
            <a:r>
              <a:rPr lang="en-US" sz="3600" dirty="0" smtClean="0"/>
              <a:t>nd third</a:t>
            </a:r>
          </a:p>
          <a:p>
            <a:pPr algn="ctr"/>
            <a:r>
              <a:rPr lang="en-US" sz="3600" u="sng" dirty="0" smtClean="0"/>
              <a:t>offers</a:t>
            </a:r>
            <a:r>
              <a:rPr lang="en-US" sz="3600" dirty="0" smtClean="0"/>
              <a:t> instead of</a:t>
            </a:r>
          </a:p>
          <a:p>
            <a:pPr algn="ctr"/>
            <a:r>
              <a:rPr lang="en-US" sz="3600" dirty="0" smtClean="0"/>
              <a:t>second and third j</a:t>
            </a:r>
            <a:r>
              <a:rPr lang="en-US" sz="3600" u="sng" dirty="0" smtClean="0"/>
              <a:t>obs</a:t>
            </a:r>
            <a:r>
              <a:rPr lang="en-US" sz="3600" dirty="0"/>
              <a:t>.</a:t>
            </a:r>
            <a:endParaRPr lang="en-US" sz="3600" dirty="0" smtClean="0"/>
          </a:p>
        </p:txBody>
      </p:sp>
      <p:sp>
        <p:nvSpPr>
          <p:cNvPr id="4" name="TextBox 3"/>
          <p:cNvSpPr txBox="1"/>
          <p:nvPr/>
        </p:nvSpPr>
        <p:spPr>
          <a:xfrm>
            <a:off x="3733285" y="1141550"/>
            <a:ext cx="1677062" cy="1323439"/>
          </a:xfrm>
          <a:prstGeom prst="rect">
            <a:avLst/>
          </a:prstGeom>
          <a:noFill/>
        </p:spPr>
        <p:txBody>
          <a:bodyPr wrap="none" rtlCol="0">
            <a:spAutoFit/>
          </a:bodyPr>
          <a:lstStyle/>
          <a:p>
            <a:r>
              <a:rPr lang="en-US" sz="8000" dirty="0" smtClean="0"/>
              <a:t>#3</a:t>
            </a:r>
            <a:endParaRPr lang="en-US" sz="8000" dirty="0"/>
          </a:p>
        </p:txBody>
      </p:sp>
    </p:spTree>
    <p:extLst>
      <p:ext uri="{BB962C8B-B14F-4D97-AF65-F5344CB8AC3E}">
        <p14:creationId xmlns:p14="http://schemas.microsoft.com/office/powerpoint/2010/main" val="4170197372"/>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2351315" y="904577"/>
            <a:ext cx="6792685" cy="1384995"/>
          </a:xfrm>
          <a:prstGeom prst="rect">
            <a:avLst/>
          </a:prstGeom>
          <a:noFill/>
        </p:spPr>
        <p:txBody>
          <a:bodyPr wrap="square" rtlCol="0">
            <a:spAutoFit/>
          </a:bodyPr>
          <a:lstStyle/>
          <a:p>
            <a:pPr algn="ctr"/>
            <a:r>
              <a:rPr lang="en-US" sz="2800" dirty="0" smtClean="0"/>
              <a:t>We can go back to </a:t>
            </a:r>
            <a:r>
              <a:rPr lang="en-US" sz="2800" u="sng" dirty="0" smtClean="0"/>
              <a:t>traditional</a:t>
            </a:r>
            <a:r>
              <a:rPr lang="en-US" sz="2800" dirty="0" smtClean="0"/>
              <a:t> </a:t>
            </a:r>
          </a:p>
          <a:p>
            <a:pPr algn="ctr"/>
            <a:r>
              <a:rPr lang="en-US" sz="2800" dirty="0" smtClean="0"/>
              <a:t>methods of marketing</a:t>
            </a:r>
          </a:p>
          <a:p>
            <a:pPr algn="ctr"/>
            <a:r>
              <a:rPr lang="en-US" sz="2800" dirty="0" smtClean="0"/>
              <a:t>like this….</a:t>
            </a:r>
          </a:p>
        </p:txBody>
      </p:sp>
      <p:sp>
        <p:nvSpPr>
          <p:cNvPr id="4" name="TextBox 3"/>
          <p:cNvSpPr txBox="1"/>
          <p:nvPr/>
        </p:nvSpPr>
        <p:spPr>
          <a:xfrm>
            <a:off x="125699" y="975294"/>
            <a:ext cx="1677062" cy="1323439"/>
          </a:xfrm>
          <a:prstGeom prst="rect">
            <a:avLst/>
          </a:prstGeom>
          <a:noFill/>
        </p:spPr>
        <p:txBody>
          <a:bodyPr wrap="none" rtlCol="0">
            <a:spAutoFit/>
          </a:bodyPr>
          <a:lstStyle/>
          <a:p>
            <a:r>
              <a:rPr lang="en-US" sz="8000" dirty="0" smtClean="0"/>
              <a:t>#2</a:t>
            </a:r>
            <a:endParaRPr lang="en-US" sz="8000" dirty="0"/>
          </a:p>
        </p:txBody>
      </p:sp>
      <p:pic>
        <p:nvPicPr>
          <p:cNvPr id="5" name="Picture 8" descr="buriedstjo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12875" y="2460080"/>
            <a:ext cx="4991843" cy="3743883"/>
          </a:xfrm>
          <a:prstGeom prst="rect">
            <a:avLst/>
          </a:prstGeom>
          <a:noFill/>
          <a:ln w="38100">
            <a:solidFill>
              <a:schemeClr val="bg1"/>
            </a:solidFill>
            <a:miter lim="800000"/>
            <a:headEnd/>
            <a:tailEnd/>
          </a:ln>
          <a:extLst>
            <a:ext uri="{909E8E84-426E-40DD-AFC4-6F175D3DCCD1}">
              <a14:hiddenFill xmlns:a14="http://schemas.microsoft.com/office/drawing/2010/main">
                <a:solidFill>
                  <a:srgbClr val="FFFFFF"/>
                </a:solidFill>
              </a14:hiddenFill>
            </a:ext>
          </a:extLst>
        </p:spPr>
      </p:pic>
      <p:pic>
        <p:nvPicPr>
          <p:cNvPr id="6" name="Picture 8" descr="http://cdn.babble.com/because-im-the-mom/files/2011/06/0021.jpg"/>
          <p:cNvPicPr>
            <a:picLocks noChangeAspect="1" noChangeArrowheads="1"/>
          </p:cNvPicPr>
          <p:nvPr/>
        </p:nvPicPr>
        <p:blipFill>
          <a:blip r:embed="rId4">
            <a:extLst>
              <a:ext uri="{28A0092B-C50C-407E-A947-70E740481C1C}">
                <a14:useLocalDpi xmlns:a14="http://schemas.microsoft.com/office/drawing/2010/main" val="0"/>
              </a:ext>
            </a:extLst>
          </a:blip>
          <a:srcRect l="23288" t="7764" r="16278" b="15143"/>
          <a:stretch>
            <a:fillRect/>
          </a:stretch>
        </p:blipFill>
        <p:spPr bwMode="auto">
          <a:xfrm>
            <a:off x="964230" y="2298733"/>
            <a:ext cx="2142500" cy="40846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9652681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ppt_x"/>
                                          </p:val>
                                        </p:tav>
                                        <p:tav tm="100000">
                                          <p:val>
                                            <p:strVal val="#ppt_x"/>
                                          </p:val>
                                        </p:tav>
                                      </p:tavLst>
                                    </p:anim>
                                    <p:anim calcmode="lin" valueType="num">
                                      <p:cBhvr additive="base">
                                        <p:cTn id="1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25699" y="975294"/>
            <a:ext cx="1677062" cy="1323439"/>
          </a:xfrm>
          <a:prstGeom prst="rect">
            <a:avLst/>
          </a:prstGeom>
          <a:noFill/>
        </p:spPr>
        <p:txBody>
          <a:bodyPr wrap="none" rtlCol="0">
            <a:spAutoFit/>
          </a:bodyPr>
          <a:lstStyle/>
          <a:p>
            <a:r>
              <a:rPr lang="en-US" sz="8000" dirty="0" smtClean="0"/>
              <a:t>#2</a:t>
            </a:r>
            <a:endParaRPr lang="en-US" sz="8000" dirty="0"/>
          </a:p>
        </p:txBody>
      </p:sp>
      <p:pic>
        <p:nvPicPr>
          <p:cNvPr id="7" name="Picture 1"/>
          <p:cNvPicPr>
            <a:picLocks noChangeAspect="1"/>
          </p:cNvPicPr>
          <p:nvPr/>
        </p:nvPicPr>
        <p:blipFill>
          <a:blip r:embed="rId3">
            <a:extLst>
              <a:ext uri="{28A0092B-C50C-407E-A947-70E740481C1C}">
                <a14:useLocalDpi xmlns:a14="http://schemas.microsoft.com/office/drawing/2010/main" val="0"/>
              </a:ext>
            </a:extLst>
          </a:blip>
          <a:srcRect r="13156"/>
          <a:stretch>
            <a:fillRect/>
          </a:stretch>
        </p:blipFill>
        <p:spPr bwMode="auto">
          <a:xfrm>
            <a:off x="3157267" y="1187958"/>
            <a:ext cx="5780435" cy="4992680"/>
          </a:xfrm>
          <a:prstGeom prst="rect">
            <a:avLst/>
          </a:prstGeom>
          <a:noFill/>
          <a:ln w="38100">
            <a:solidFill>
              <a:schemeClr val="bg1"/>
            </a:solidFill>
            <a:miter lim="800000"/>
            <a:headEnd/>
            <a:tailEnd/>
          </a:ln>
          <a:extLst>
            <a:ext uri="{909E8E84-426E-40DD-AFC4-6F175D3DCCD1}">
              <a14:hiddenFill xmlns:a14="http://schemas.microsoft.com/office/drawing/2010/main">
                <a:solidFill>
                  <a:srgbClr val="FFFFFF"/>
                </a:solidFill>
              </a14:hiddenFill>
            </a:ext>
          </a:extLst>
        </p:spPr>
      </p:pic>
      <p:sp>
        <p:nvSpPr>
          <p:cNvPr id="3" name="TextBox 2"/>
          <p:cNvSpPr txBox="1"/>
          <p:nvPr/>
        </p:nvSpPr>
        <p:spPr>
          <a:xfrm>
            <a:off x="303829" y="2380207"/>
            <a:ext cx="2751593" cy="1815882"/>
          </a:xfrm>
          <a:prstGeom prst="rect">
            <a:avLst/>
          </a:prstGeom>
          <a:noFill/>
        </p:spPr>
        <p:txBody>
          <a:bodyPr wrap="square" rtlCol="0">
            <a:spAutoFit/>
          </a:bodyPr>
          <a:lstStyle/>
          <a:p>
            <a:pPr algn="ctr"/>
            <a:r>
              <a:rPr lang="en-US" sz="2800" dirty="0" smtClean="0"/>
              <a:t>…instead of aggressive marketing like this…</a:t>
            </a:r>
          </a:p>
        </p:txBody>
      </p:sp>
    </p:spTree>
    <p:extLst>
      <p:ext uri="{BB962C8B-B14F-4D97-AF65-F5344CB8AC3E}">
        <p14:creationId xmlns:p14="http://schemas.microsoft.com/office/powerpoint/2010/main" val="3349888162"/>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240900" y="2567542"/>
            <a:ext cx="3504086" cy="3539431"/>
          </a:xfrm>
          <a:prstGeom prst="rect">
            <a:avLst/>
          </a:prstGeom>
          <a:noFill/>
        </p:spPr>
        <p:txBody>
          <a:bodyPr wrap="square" rtlCol="0">
            <a:spAutoFit/>
          </a:bodyPr>
          <a:lstStyle/>
          <a:p>
            <a:pPr algn="ctr"/>
            <a:r>
              <a:rPr lang="en-US" sz="2800" dirty="0" smtClean="0"/>
              <a:t>You take a lot of </a:t>
            </a:r>
            <a:r>
              <a:rPr lang="en-US" sz="2800" i="1" dirty="0" smtClean="0"/>
              <a:t>Cialis listings</a:t>
            </a:r>
            <a:r>
              <a:rPr lang="en-US" sz="2800" dirty="0" smtClean="0"/>
              <a:t>, meaning if they last on the market for more than four hours then you should</a:t>
            </a:r>
          </a:p>
          <a:p>
            <a:pPr algn="ctr"/>
            <a:r>
              <a:rPr lang="en-US" sz="2800" dirty="0"/>
              <a:t>s</a:t>
            </a:r>
            <a:r>
              <a:rPr lang="en-US" sz="2800" dirty="0" smtClean="0"/>
              <a:t>eek help! </a:t>
            </a:r>
          </a:p>
        </p:txBody>
      </p:sp>
      <p:sp>
        <p:nvSpPr>
          <p:cNvPr id="4" name="TextBox 3"/>
          <p:cNvSpPr txBox="1"/>
          <p:nvPr/>
        </p:nvSpPr>
        <p:spPr>
          <a:xfrm>
            <a:off x="1699642" y="1156553"/>
            <a:ext cx="6046876" cy="954107"/>
          </a:xfrm>
          <a:prstGeom prst="rect">
            <a:avLst/>
          </a:prstGeom>
          <a:noFill/>
        </p:spPr>
        <p:txBody>
          <a:bodyPr wrap="square" rtlCol="0">
            <a:spAutoFit/>
          </a:bodyPr>
          <a:lstStyle/>
          <a:p>
            <a:r>
              <a:rPr lang="en-US" sz="2800" dirty="0" smtClean="0"/>
              <a:t>reason you can tell your market is recovering:</a:t>
            </a:r>
            <a:endParaRPr lang="en-US" sz="2800" dirty="0"/>
          </a:p>
        </p:txBody>
      </p:sp>
      <p:grpSp>
        <p:nvGrpSpPr>
          <p:cNvPr id="6" name="Group 5"/>
          <p:cNvGrpSpPr/>
          <p:nvPr/>
        </p:nvGrpSpPr>
        <p:grpSpPr>
          <a:xfrm>
            <a:off x="3786218" y="2248357"/>
            <a:ext cx="5092538" cy="3840614"/>
            <a:chOff x="3786218" y="2248357"/>
            <a:chExt cx="5092538" cy="3840614"/>
          </a:xfrm>
        </p:grpSpPr>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786218" y="2248357"/>
              <a:ext cx="5092538" cy="3819404"/>
            </a:xfrm>
            <a:prstGeom prst="rect">
              <a:avLst/>
            </a:prstGeom>
            <a:noFill/>
            <a:ln w="38100">
              <a:solidFill>
                <a:schemeClr val="bg1"/>
              </a:solidFill>
              <a:miter lim="800000"/>
              <a:headEnd/>
              <a:tailEnd/>
            </a:ln>
          </p:spPr>
        </p:pic>
        <p:pic>
          <p:nvPicPr>
            <p:cNvPr id="7" name="Picture 6"/>
            <p:cNvPicPr>
              <a:picLocks noChangeAspect="1"/>
            </p:cNvPicPr>
            <p:nvPr/>
          </p:nvPicPr>
          <p:blipFill rotWithShape="1">
            <a:blip r:embed="rId4" cstate="print">
              <a:extLst>
                <a:ext uri="{28A0092B-C50C-407E-A947-70E740481C1C}">
                  <a14:useLocalDpi xmlns:a14="http://schemas.microsoft.com/office/drawing/2010/main" val="0"/>
                </a:ext>
              </a:extLst>
            </a:blip>
            <a:srcRect r="59157"/>
            <a:stretch/>
          </p:blipFill>
          <p:spPr>
            <a:xfrm>
              <a:off x="8277678" y="5661050"/>
              <a:ext cx="601078" cy="427921"/>
            </a:xfrm>
            <a:prstGeom prst="rect">
              <a:avLst/>
            </a:prstGeom>
          </p:spPr>
        </p:pic>
      </p:grpSp>
      <p:sp>
        <p:nvSpPr>
          <p:cNvPr id="8" name="TextBox 7"/>
          <p:cNvSpPr txBox="1"/>
          <p:nvPr/>
        </p:nvSpPr>
        <p:spPr>
          <a:xfrm>
            <a:off x="125699" y="975294"/>
            <a:ext cx="1677062" cy="1323439"/>
          </a:xfrm>
          <a:prstGeom prst="rect">
            <a:avLst/>
          </a:prstGeom>
          <a:noFill/>
        </p:spPr>
        <p:txBody>
          <a:bodyPr wrap="none" rtlCol="0">
            <a:spAutoFit/>
          </a:bodyPr>
          <a:lstStyle/>
          <a:p>
            <a:r>
              <a:rPr lang="en-US" sz="8000" dirty="0" smtClean="0"/>
              <a:t>#1</a:t>
            </a:r>
            <a:endParaRPr lang="en-US" sz="8000" dirty="0"/>
          </a:p>
        </p:txBody>
      </p:sp>
    </p:spTree>
    <p:extLst>
      <p:ext uri="{BB962C8B-B14F-4D97-AF65-F5344CB8AC3E}">
        <p14:creationId xmlns:p14="http://schemas.microsoft.com/office/powerpoint/2010/main" val="3859635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par>
                                <p:cTn id="10" presetID="53" presetClass="entr" presetSubtype="16" fill="hold" nodeType="with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p:cTn id="12" dur="500" fill="hold"/>
                                        <p:tgtEl>
                                          <p:spTgt spid="6"/>
                                        </p:tgtEl>
                                        <p:attrNameLst>
                                          <p:attrName>ppt_w</p:attrName>
                                        </p:attrNameLst>
                                      </p:cBhvr>
                                      <p:tavLst>
                                        <p:tav tm="0">
                                          <p:val>
                                            <p:fltVal val="0"/>
                                          </p:val>
                                        </p:tav>
                                        <p:tav tm="100000">
                                          <p:val>
                                            <p:strVal val="#ppt_w"/>
                                          </p:val>
                                        </p:tav>
                                      </p:tavLst>
                                    </p:anim>
                                    <p:anim calcmode="lin" valueType="num">
                                      <p:cBhvr>
                                        <p:cTn id="13" dur="500" fill="hold"/>
                                        <p:tgtEl>
                                          <p:spTgt spid="6"/>
                                        </p:tgtEl>
                                        <p:attrNameLst>
                                          <p:attrName>ppt_h</p:attrName>
                                        </p:attrNameLst>
                                      </p:cBhvr>
                                      <p:tavLst>
                                        <p:tav tm="0">
                                          <p:val>
                                            <p:fltVal val="0"/>
                                          </p:val>
                                        </p:tav>
                                        <p:tav tm="100000">
                                          <p:val>
                                            <p:strVal val="#ppt_h"/>
                                          </p:val>
                                        </p:tav>
                                      </p:tavLst>
                                    </p:anim>
                                    <p:animEffect transition="in" filter="fade">
                                      <p:cBhvr>
                                        <p:cTn id="14"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0178" name="Picture 2" descr="C:\Users\Steve\Desktop\apollo-einstein3.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5130800" cy="228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0179" name="Picture 2" descr="C:\Users\Steve\Desktop\apollo-einstein3.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953000" y="2286000"/>
            <a:ext cx="4191000" cy="457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0180" name="Picture 2" descr="C:\Users\Steve\Desktop\apollo-einstein3.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914900" y="0"/>
            <a:ext cx="4267200" cy="5943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TextBox 10"/>
          <p:cNvSpPr txBox="1"/>
          <p:nvPr/>
        </p:nvSpPr>
        <p:spPr>
          <a:xfrm>
            <a:off x="1119188" y="873125"/>
            <a:ext cx="7015162" cy="1200150"/>
          </a:xfrm>
          <a:prstGeom prst="rect">
            <a:avLst/>
          </a:prstGeom>
          <a:noFill/>
        </p:spPr>
        <p:txBody>
          <a:bodyPr>
            <a:spAutoFit/>
          </a:bodyPr>
          <a:lstStyle>
            <a:lvl1pPr eaLnBrk="0" hangingPunct="0">
              <a:defRPr>
                <a:solidFill>
                  <a:schemeClr val="tx1"/>
                </a:solidFill>
                <a:latin typeface="Verdana" charset="0"/>
                <a:ea typeface="ＭＳ Ｐゴシック" charset="0"/>
                <a:cs typeface="ＭＳ Ｐゴシック" charset="0"/>
              </a:defRPr>
            </a:lvl1pPr>
            <a:lvl2pPr marL="742950" indent="-285750" eaLnBrk="0" hangingPunct="0">
              <a:defRPr>
                <a:solidFill>
                  <a:schemeClr val="tx1"/>
                </a:solidFill>
                <a:latin typeface="Verdana" charset="0"/>
                <a:ea typeface="ＭＳ Ｐゴシック" charset="0"/>
              </a:defRPr>
            </a:lvl2pPr>
            <a:lvl3pPr marL="1143000" indent="-228600" eaLnBrk="0" hangingPunct="0">
              <a:defRPr>
                <a:solidFill>
                  <a:schemeClr val="tx1"/>
                </a:solidFill>
                <a:latin typeface="Verdana" charset="0"/>
                <a:ea typeface="ＭＳ Ｐゴシック" charset="0"/>
              </a:defRPr>
            </a:lvl3pPr>
            <a:lvl4pPr marL="1600200" indent="-228600" eaLnBrk="0" hangingPunct="0">
              <a:defRPr>
                <a:solidFill>
                  <a:schemeClr val="tx1"/>
                </a:solidFill>
                <a:latin typeface="Verdana" charset="0"/>
                <a:ea typeface="ＭＳ Ｐゴシック" charset="0"/>
              </a:defRPr>
            </a:lvl4pPr>
            <a:lvl5pPr marL="2057400" indent="-228600" eaLnBrk="0" hangingPunct="0">
              <a:defRPr>
                <a:solidFill>
                  <a:schemeClr val="tx1"/>
                </a:solidFill>
                <a:latin typeface="Verdana" charset="0"/>
                <a:ea typeface="ＭＳ Ｐゴシック" charset="0"/>
              </a:defRPr>
            </a:lvl5pPr>
            <a:lvl6pPr marL="2514600" indent="-228600" eaLnBrk="0" fontAlgn="base" hangingPunct="0">
              <a:spcBef>
                <a:spcPct val="0"/>
              </a:spcBef>
              <a:spcAft>
                <a:spcPct val="0"/>
              </a:spcAft>
              <a:defRPr>
                <a:solidFill>
                  <a:schemeClr val="tx1"/>
                </a:solidFill>
                <a:latin typeface="Verdana" charset="0"/>
                <a:ea typeface="ＭＳ Ｐゴシック" charset="0"/>
              </a:defRPr>
            </a:lvl6pPr>
            <a:lvl7pPr marL="2971800" indent="-228600" eaLnBrk="0" fontAlgn="base" hangingPunct="0">
              <a:spcBef>
                <a:spcPct val="0"/>
              </a:spcBef>
              <a:spcAft>
                <a:spcPct val="0"/>
              </a:spcAft>
              <a:defRPr>
                <a:solidFill>
                  <a:schemeClr val="tx1"/>
                </a:solidFill>
                <a:latin typeface="Verdana" charset="0"/>
                <a:ea typeface="ＭＳ Ｐゴシック" charset="0"/>
              </a:defRPr>
            </a:lvl7pPr>
            <a:lvl8pPr marL="3429000" indent="-228600" eaLnBrk="0" fontAlgn="base" hangingPunct="0">
              <a:spcBef>
                <a:spcPct val="0"/>
              </a:spcBef>
              <a:spcAft>
                <a:spcPct val="0"/>
              </a:spcAft>
              <a:defRPr>
                <a:solidFill>
                  <a:schemeClr val="tx1"/>
                </a:solidFill>
                <a:latin typeface="Verdana" charset="0"/>
                <a:ea typeface="ＭＳ Ｐゴシック" charset="0"/>
              </a:defRPr>
            </a:lvl8pPr>
            <a:lvl9pPr marL="3886200" indent="-228600" eaLnBrk="0" fontAlgn="base" hangingPunct="0">
              <a:spcBef>
                <a:spcPct val="0"/>
              </a:spcBef>
              <a:spcAft>
                <a:spcPct val="0"/>
              </a:spcAft>
              <a:defRPr>
                <a:solidFill>
                  <a:schemeClr val="tx1"/>
                </a:solidFill>
                <a:latin typeface="Verdana" charset="0"/>
                <a:ea typeface="ＭＳ Ｐゴシック" charset="0"/>
              </a:defRPr>
            </a:lvl9pPr>
          </a:lstStyle>
          <a:p>
            <a:pPr algn="ctr" eaLnBrk="1" hangingPunct="1"/>
            <a:r>
              <a:rPr lang="ja-JP" altLang="en-US" sz="3600" dirty="0">
                <a:solidFill>
                  <a:srgbClr val="FFFFFF"/>
                </a:solidFill>
                <a:latin typeface="Arial" charset="0"/>
                <a:cs typeface="Arial" charset="0"/>
              </a:rPr>
              <a:t>“</a:t>
            </a:r>
            <a:r>
              <a:rPr lang="en-US" altLang="ja-JP" sz="3600" dirty="0">
                <a:solidFill>
                  <a:srgbClr val="FFFFFF"/>
                </a:solidFill>
                <a:latin typeface="Arial" charset="0"/>
                <a:cs typeface="Arial" charset="0"/>
              </a:rPr>
              <a:t>Forget pondering the future if you can</a:t>
            </a:r>
            <a:r>
              <a:rPr lang="en-US" sz="3600" dirty="0">
                <a:solidFill>
                  <a:srgbClr val="FFFFFF"/>
                </a:solidFill>
                <a:latin typeface="Arial" charset="0"/>
                <a:cs typeface="Arial" charset="0"/>
              </a:rPr>
              <a:t>’</a:t>
            </a:r>
            <a:r>
              <a:rPr lang="en-US" altLang="ja-JP" sz="3600" dirty="0">
                <a:solidFill>
                  <a:srgbClr val="FFFFFF"/>
                </a:solidFill>
                <a:latin typeface="Arial" charset="0"/>
                <a:cs typeface="Arial" charset="0"/>
              </a:rPr>
              <a:t>t explain </a:t>
            </a:r>
            <a:r>
              <a:rPr lang="en-US" altLang="ja-JP" sz="3600" dirty="0" smtClean="0">
                <a:solidFill>
                  <a:srgbClr val="FFFFFF"/>
                </a:solidFill>
                <a:latin typeface="Arial" charset="0"/>
                <a:cs typeface="Arial" charset="0"/>
              </a:rPr>
              <a:t>the present</a:t>
            </a:r>
            <a:r>
              <a:rPr lang="ja-JP" altLang="en-US" sz="3600" dirty="0" smtClean="0">
                <a:solidFill>
                  <a:srgbClr val="FFFFFF"/>
                </a:solidFill>
                <a:latin typeface="Arial" charset="0"/>
                <a:cs typeface="Arial" charset="0"/>
              </a:rPr>
              <a:t>”</a:t>
            </a:r>
            <a:endParaRPr lang="en-US" sz="4000" dirty="0">
              <a:solidFill>
                <a:srgbClr val="FFFFFF"/>
              </a:solidFill>
              <a:latin typeface="Arial" charset="0"/>
              <a:cs typeface="Arial" charset="0"/>
            </a:endParaRPr>
          </a:p>
        </p:txBody>
      </p:sp>
      <p:pic>
        <p:nvPicPr>
          <p:cNvPr id="50182" name="Picture 2" descr="C:\Users\Steve\Desktop\apollo-einstein3.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0" y="2286000"/>
            <a:ext cx="5130800" cy="457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p:cNvSpPr txBox="1">
            <a:spLocks noChangeArrowheads="1"/>
          </p:cNvSpPr>
          <p:nvPr/>
        </p:nvSpPr>
        <p:spPr bwMode="auto">
          <a:xfrm>
            <a:off x="5130800" y="2530475"/>
            <a:ext cx="19177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Verdana" charset="0"/>
                <a:ea typeface="ＭＳ Ｐゴシック" charset="0"/>
                <a:cs typeface="ＭＳ Ｐゴシック" charset="0"/>
              </a:defRPr>
            </a:lvl1pPr>
            <a:lvl2pPr marL="742950" indent="-285750" eaLnBrk="0" hangingPunct="0">
              <a:defRPr>
                <a:solidFill>
                  <a:schemeClr val="tx1"/>
                </a:solidFill>
                <a:latin typeface="Verdana" charset="0"/>
                <a:ea typeface="ＭＳ Ｐゴシック" charset="0"/>
              </a:defRPr>
            </a:lvl2pPr>
            <a:lvl3pPr marL="1143000" indent="-228600" eaLnBrk="0" hangingPunct="0">
              <a:defRPr>
                <a:solidFill>
                  <a:schemeClr val="tx1"/>
                </a:solidFill>
                <a:latin typeface="Verdana" charset="0"/>
                <a:ea typeface="ＭＳ Ｐゴシック" charset="0"/>
              </a:defRPr>
            </a:lvl3pPr>
            <a:lvl4pPr marL="1600200" indent="-228600" eaLnBrk="0" hangingPunct="0">
              <a:defRPr>
                <a:solidFill>
                  <a:schemeClr val="tx1"/>
                </a:solidFill>
                <a:latin typeface="Verdana" charset="0"/>
                <a:ea typeface="ＭＳ Ｐゴシック" charset="0"/>
              </a:defRPr>
            </a:lvl4pPr>
            <a:lvl5pPr marL="2057400" indent="-228600" eaLnBrk="0" hangingPunct="0">
              <a:defRPr>
                <a:solidFill>
                  <a:schemeClr val="tx1"/>
                </a:solidFill>
                <a:latin typeface="Verdana" charset="0"/>
                <a:ea typeface="ＭＳ Ｐゴシック" charset="0"/>
              </a:defRPr>
            </a:lvl5pPr>
            <a:lvl6pPr marL="2514600" indent="-228600" eaLnBrk="0" fontAlgn="base" hangingPunct="0">
              <a:spcBef>
                <a:spcPct val="0"/>
              </a:spcBef>
              <a:spcAft>
                <a:spcPct val="0"/>
              </a:spcAft>
              <a:defRPr>
                <a:solidFill>
                  <a:schemeClr val="tx1"/>
                </a:solidFill>
                <a:latin typeface="Verdana" charset="0"/>
                <a:ea typeface="ＭＳ Ｐゴシック" charset="0"/>
              </a:defRPr>
            </a:lvl6pPr>
            <a:lvl7pPr marL="2971800" indent="-228600" eaLnBrk="0" fontAlgn="base" hangingPunct="0">
              <a:spcBef>
                <a:spcPct val="0"/>
              </a:spcBef>
              <a:spcAft>
                <a:spcPct val="0"/>
              </a:spcAft>
              <a:defRPr>
                <a:solidFill>
                  <a:schemeClr val="tx1"/>
                </a:solidFill>
                <a:latin typeface="Verdana" charset="0"/>
                <a:ea typeface="ＭＳ Ｐゴシック" charset="0"/>
              </a:defRPr>
            </a:lvl7pPr>
            <a:lvl8pPr marL="3429000" indent="-228600" eaLnBrk="0" fontAlgn="base" hangingPunct="0">
              <a:spcBef>
                <a:spcPct val="0"/>
              </a:spcBef>
              <a:spcAft>
                <a:spcPct val="0"/>
              </a:spcAft>
              <a:defRPr>
                <a:solidFill>
                  <a:schemeClr val="tx1"/>
                </a:solidFill>
                <a:latin typeface="Verdana" charset="0"/>
                <a:ea typeface="ＭＳ Ｐゴシック" charset="0"/>
              </a:defRPr>
            </a:lvl8pPr>
            <a:lvl9pPr marL="3886200" indent="-228600" eaLnBrk="0" fontAlgn="base" hangingPunct="0">
              <a:spcBef>
                <a:spcPct val="0"/>
              </a:spcBef>
              <a:spcAft>
                <a:spcPct val="0"/>
              </a:spcAft>
              <a:defRPr>
                <a:solidFill>
                  <a:schemeClr val="tx1"/>
                </a:solidFill>
                <a:latin typeface="Verdana" charset="0"/>
                <a:ea typeface="ＭＳ Ｐゴシック" charset="0"/>
              </a:defRPr>
            </a:lvl9pPr>
          </a:lstStyle>
          <a:p>
            <a:pPr eaLnBrk="1" hangingPunct="1"/>
            <a:r>
              <a:rPr lang="en-US" dirty="0">
                <a:solidFill>
                  <a:srgbClr val="FFFFFF"/>
                </a:solidFill>
                <a:latin typeface="Arial" charset="0"/>
                <a:cs typeface="Arial" charset="0"/>
              </a:rPr>
              <a:t>Denny Grimes</a:t>
            </a:r>
          </a:p>
        </p:txBody>
      </p:sp>
    </p:spTree>
    <p:extLst>
      <p:ext uri="{BB962C8B-B14F-4D97-AF65-F5344CB8AC3E}">
        <p14:creationId xmlns:p14="http://schemas.microsoft.com/office/powerpoint/2010/main" val="110776786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0" y="381000"/>
            <a:ext cx="9144000" cy="762000"/>
          </a:xfrm>
          <a:prstGeom prst="rect">
            <a:avLst/>
          </a:prstGeom>
          <a:ln/>
        </p:spPr>
        <p:style>
          <a:lnRef idx="0">
            <a:schemeClr val="accent6"/>
          </a:lnRef>
          <a:fillRef idx="3">
            <a:schemeClr val="accent6"/>
          </a:fillRef>
          <a:effectRef idx="3">
            <a:schemeClr val="accent6"/>
          </a:effectRef>
          <a:fontRef idx="minor">
            <a:schemeClr val="lt1"/>
          </a:fontRef>
        </p:style>
        <p:txBody>
          <a:bodyPr rtlCol="0" anchor="ctr"/>
          <a:lstStyle/>
          <a:p>
            <a:pPr algn="ctr" defTabSz="914400"/>
            <a:endParaRPr lang="en-US" sz="4400" dirty="0">
              <a:solidFill>
                <a:prstClr val="white"/>
              </a:solidFill>
              <a:latin typeface="Calibri"/>
            </a:endParaRPr>
          </a:p>
        </p:txBody>
      </p:sp>
      <p:sp>
        <p:nvSpPr>
          <p:cNvPr id="2" name="Title 1"/>
          <p:cNvSpPr>
            <a:spLocks noGrp="1"/>
          </p:cNvSpPr>
          <p:nvPr>
            <p:ph type="title"/>
          </p:nvPr>
        </p:nvSpPr>
        <p:spPr>
          <a:xfrm>
            <a:off x="76200" y="228600"/>
            <a:ext cx="8991600" cy="1143000"/>
          </a:xfrm>
        </p:spPr>
        <p:txBody>
          <a:bodyPr>
            <a:noAutofit/>
          </a:bodyPr>
          <a:lstStyle/>
          <a:p>
            <a:r>
              <a:rPr lang="en-US" dirty="0" smtClean="0">
                <a:solidFill>
                  <a:schemeClr val="bg1">
                    <a:lumMod val="85000"/>
                  </a:schemeClr>
                </a:solidFill>
              </a:rPr>
              <a:t>How well do you know your market?</a:t>
            </a:r>
            <a:endParaRPr lang="en-US" dirty="0">
              <a:solidFill>
                <a:schemeClr val="bg1">
                  <a:lumMod val="85000"/>
                </a:schemeClr>
              </a:solidFill>
            </a:endParaRPr>
          </a:p>
        </p:txBody>
      </p:sp>
      <p:sp>
        <p:nvSpPr>
          <p:cNvPr id="7" name="Content Placeholder 2"/>
          <p:cNvSpPr txBox="1">
            <a:spLocks/>
          </p:cNvSpPr>
          <p:nvPr/>
        </p:nvSpPr>
        <p:spPr>
          <a:xfrm>
            <a:off x="554731" y="1792614"/>
            <a:ext cx="7517013" cy="4343400"/>
          </a:xfrm>
          <a:custGeom>
            <a:avLst/>
            <a:gdLst>
              <a:gd name="T0" fmla="*/ 0 w 7848600"/>
              <a:gd name="T1" fmla="*/ 0 h 4343400"/>
              <a:gd name="T2" fmla="*/ 13149132 w 7848600"/>
              <a:gd name="T3" fmla="*/ 0 h 4343400"/>
              <a:gd name="T4" fmla="*/ 13149132 w 7848600"/>
              <a:gd name="T5" fmla="*/ 4343400 h 4343400"/>
              <a:gd name="T6" fmla="*/ 0 w 7848600"/>
              <a:gd name="T7" fmla="*/ 4343400 h 4343400"/>
              <a:gd name="T8" fmla="*/ 0 w 7848600"/>
              <a:gd name="T9" fmla="*/ 0 h 4343400"/>
              <a:gd name="T10" fmla="*/ 0 60000 65536"/>
              <a:gd name="T11" fmla="*/ 0 60000 65536"/>
              <a:gd name="T12" fmla="*/ 0 60000 65536"/>
              <a:gd name="T13" fmla="*/ 0 60000 65536"/>
              <a:gd name="T14" fmla="*/ 0 60000 65536"/>
              <a:gd name="T15" fmla="*/ 0 w 7848600"/>
              <a:gd name="T16" fmla="*/ 0 h 4343400"/>
              <a:gd name="T17" fmla="*/ 7848600 w 7848600"/>
              <a:gd name="T18" fmla="*/ 4343400 h 4343400"/>
            </a:gdLst>
            <a:ahLst/>
            <a:cxnLst>
              <a:cxn ang="T10">
                <a:pos x="T0" y="T1"/>
              </a:cxn>
              <a:cxn ang="T11">
                <a:pos x="T2" y="T3"/>
              </a:cxn>
              <a:cxn ang="T12">
                <a:pos x="T4" y="T5"/>
              </a:cxn>
              <a:cxn ang="T13">
                <a:pos x="T6" y="T7"/>
              </a:cxn>
              <a:cxn ang="T14">
                <a:pos x="T8" y="T9"/>
              </a:cxn>
            </a:cxnLst>
            <a:rect l="T15" t="T16" r="T17" b="T18"/>
            <a:pathLst>
              <a:path w="7848600" h="4343400">
                <a:moveTo>
                  <a:pt x="0" y="0"/>
                </a:moveTo>
                <a:lnTo>
                  <a:pt x="7848600" y="0"/>
                </a:lnTo>
                <a:lnTo>
                  <a:pt x="7848600" y="4343400"/>
                </a:lnTo>
                <a:lnTo>
                  <a:pt x="0" y="4343400"/>
                </a:lnTo>
                <a:lnTo>
                  <a:pt x="0" y="0"/>
                </a:lnTo>
                <a:close/>
              </a:path>
            </a:pathLst>
          </a:custGeom>
        </p:spPr>
        <p:txBody>
          <a:bodyPr/>
          <a:lstStyle>
            <a:lvl1pPr marL="342900" indent="-342900" algn="l" rtl="0" eaLnBrk="0" fontAlgn="base" hangingPunct="0">
              <a:spcBef>
                <a:spcPct val="20000"/>
              </a:spcBef>
              <a:spcAft>
                <a:spcPct val="0"/>
              </a:spcAft>
              <a:buClr>
                <a:schemeClr val="hlink"/>
              </a:buClr>
              <a:buSzPct val="70000"/>
              <a:buFont typeface="Wingdings" pitchFamily="2" charset="2"/>
              <a:buChar char="n"/>
              <a:defRPr sz="3200">
                <a:solidFill>
                  <a:schemeClr val="tx1"/>
                </a:solidFill>
                <a:effectLst>
                  <a:outerShdw blurRad="38100" dist="38100" dir="2700000" algn="tl">
                    <a:srgbClr val="000000"/>
                  </a:outerShdw>
                </a:effectLst>
                <a:latin typeface="+mn-lt"/>
                <a:ea typeface="+mn-ea"/>
                <a:cs typeface="+mn-cs"/>
              </a:defRPr>
            </a:lvl1pPr>
            <a:lvl2pPr marL="742950" indent="-285750" algn="l" rtl="0" eaLnBrk="0" fontAlgn="base" hangingPunct="0">
              <a:spcBef>
                <a:spcPct val="20000"/>
              </a:spcBef>
              <a:spcAft>
                <a:spcPct val="0"/>
              </a:spcAft>
              <a:buClr>
                <a:schemeClr val="accent2"/>
              </a:buClr>
              <a:buSzPct val="70000"/>
              <a:buFont typeface="Wingdings" pitchFamily="2" charset="2"/>
              <a:buChar char="n"/>
              <a:defRPr sz="2800">
                <a:solidFill>
                  <a:schemeClr val="tx1"/>
                </a:solidFill>
                <a:effectLst>
                  <a:outerShdw blurRad="38100" dist="38100" dir="2700000" algn="tl">
                    <a:srgbClr val="000000"/>
                  </a:outerShdw>
                </a:effectLst>
                <a:latin typeface="+mn-lt"/>
              </a:defRPr>
            </a:lvl2pPr>
            <a:lvl3pPr marL="1143000" indent="-228600" algn="l" rtl="0" eaLnBrk="0" fontAlgn="base" hangingPunct="0">
              <a:spcBef>
                <a:spcPct val="20000"/>
              </a:spcBef>
              <a:spcAft>
                <a:spcPct val="0"/>
              </a:spcAft>
              <a:buClr>
                <a:schemeClr val="tx2"/>
              </a:buClr>
              <a:buSzPct val="70000"/>
              <a:buFont typeface="Wingdings" pitchFamily="2" charset="2"/>
              <a:buChar char="n"/>
              <a:defRPr sz="2400">
                <a:solidFill>
                  <a:schemeClr val="tx1"/>
                </a:solidFill>
                <a:effectLst>
                  <a:outerShdw blurRad="38100" dist="38100" dir="2700000" algn="tl">
                    <a:srgbClr val="000000"/>
                  </a:outerShdw>
                </a:effectLst>
                <a:latin typeface="+mn-lt"/>
              </a:defRPr>
            </a:lvl3pPr>
            <a:lvl4pPr marL="1600200" indent="-228600" algn="l" rtl="0" eaLnBrk="0" fontAlgn="base" hangingPunct="0">
              <a:spcBef>
                <a:spcPct val="20000"/>
              </a:spcBef>
              <a:spcAft>
                <a:spcPct val="0"/>
              </a:spcAft>
              <a:buClr>
                <a:schemeClr val="accent2"/>
              </a:buClr>
              <a:buSzPct val="70000"/>
              <a:buFont typeface="Wingdings" pitchFamily="2" charset="2"/>
              <a:buChar char="n"/>
              <a:defRPr sz="2000">
                <a:solidFill>
                  <a:schemeClr val="tx1"/>
                </a:solidFill>
                <a:effectLst>
                  <a:outerShdw blurRad="38100" dist="38100" dir="2700000" algn="tl">
                    <a:srgbClr val="000000"/>
                  </a:outerShdw>
                </a:effectLst>
                <a:latin typeface="+mn-lt"/>
              </a:defRPr>
            </a:lvl4pPr>
            <a:lvl5pPr marL="2057400" indent="-228600" algn="l" rtl="0" eaLnBrk="0" fontAlgn="base" hangingPunct="0">
              <a:spcBef>
                <a:spcPct val="20000"/>
              </a:spcBef>
              <a:spcAft>
                <a:spcPct val="0"/>
              </a:spcAft>
              <a:buClr>
                <a:schemeClr val="hlink"/>
              </a:buClr>
              <a:buSzPct val="70000"/>
              <a:buFont typeface="Wingdings" pitchFamily="2" charset="2"/>
              <a:buChar char="n"/>
              <a:defRPr sz="2000">
                <a:solidFill>
                  <a:schemeClr val="tx1"/>
                </a:solidFill>
                <a:effectLst>
                  <a:outerShdw blurRad="38100" dist="38100" dir="2700000" algn="tl">
                    <a:srgbClr val="000000"/>
                  </a:outerShdw>
                </a:effectLst>
                <a:latin typeface="+mn-lt"/>
              </a:defRPr>
            </a:lvl5pPr>
            <a:lvl6pPr marL="2514600" indent="-228600" algn="l" rtl="0" fontAlgn="base">
              <a:spcBef>
                <a:spcPct val="20000"/>
              </a:spcBef>
              <a:spcAft>
                <a:spcPct val="0"/>
              </a:spcAft>
              <a:buClr>
                <a:schemeClr val="hlink"/>
              </a:buClr>
              <a:buSzPct val="70000"/>
              <a:buFont typeface="Wingdings" pitchFamily="2" charset="2"/>
              <a:buChar char="n"/>
              <a:defRPr sz="2000">
                <a:solidFill>
                  <a:schemeClr val="tx1"/>
                </a:solidFill>
                <a:effectLst>
                  <a:outerShdw blurRad="38100" dist="38100" dir="2700000" algn="tl">
                    <a:srgbClr val="000000"/>
                  </a:outerShdw>
                </a:effectLst>
                <a:latin typeface="+mn-lt"/>
              </a:defRPr>
            </a:lvl6pPr>
            <a:lvl7pPr marL="2971800" indent="-228600" algn="l" rtl="0" fontAlgn="base">
              <a:spcBef>
                <a:spcPct val="20000"/>
              </a:spcBef>
              <a:spcAft>
                <a:spcPct val="0"/>
              </a:spcAft>
              <a:buClr>
                <a:schemeClr val="hlink"/>
              </a:buClr>
              <a:buSzPct val="70000"/>
              <a:buFont typeface="Wingdings" pitchFamily="2" charset="2"/>
              <a:buChar char="n"/>
              <a:defRPr sz="2000">
                <a:solidFill>
                  <a:schemeClr val="tx1"/>
                </a:solidFill>
                <a:effectLst>
                  <a:outerShdw blurRad="38100" dist="38100" dir="2700000" algn="tl">
                    <a:srgbClr val="000000"/>
                  </a:outerShdw>
                </a:effectLst>
                <a:latin typeface="+mn-lt"/>
              </a:defRPr>
            </a:lvl7pPr>
            <a:lvl8pPr marL="3429000" indent="-228600" algn="l" rtl="0" fontAlgn="base">
              <a:spcBef>
                <a:spcPct val="20000"/>
              </a:spcBef>
              <a:spcAft>
                <a:spcPct val="0"/>
              </a:spcAft>
              <a:buClr>
                <a:schemeClr val="hlink"/>
              </a:buClr>
              <a:buSzPct val="70000"/>
              <a:buFont typeface="Wingdings" pitchFamily="2" charset="2"/>
              <a:buChar char="n"/>
              <a:defRPr sz="2000">
                <a:solidFill>
                  <a:schemeClr val="tx1"/>
                </a:solidFill>
                <a:effectLst>
                  <a:outerShdw blurRad="38100" dist="38100" dir="2700000" algn="tl">
                    <a:srgbClr val="000000"/>
                  </a:outerShdw>
                </a:effectLst>
                <a:latin typeface="+mn-lt"/>
              </a:defRPr>
            </a:lvl8pPr>
            <a:lvl9pPr marL="3886200" indent="-228600" algn="l" rtl="0" fontAlgn="base">
              <a:spcBef>
                <a:spcPct val="20000"/>
              </a:spcBef>
              <a:spcAft>
                <a:spcPct val="0"/>
              </a:spcAft>
              <a:buClr>
                <a:schemeClr val="hlink"/>
              </a:buClr>
              <a:buSzPct val="70000"/>
              <a:buFont typeface="Wingdings" pitchFamily="2" charset="2"/>
              <a:buChar char="n"/>
              <a:defRPr sz="2000">
                <a:solidFill>
                  <a:schemeClr val="tx1"/>
                </a:solidFill>
                <a:effectLst>
                  <a:outerShdw blurRad="38100" dist="38100" dir="2700000" algn="tl">
                    <a:srgbClr val="000000"/>
                  </a:outerShdw>
                </a:effectLst>
                <a:latin typeface="+mn-lt"/>
              </a:defRPr>
            </a:lvl9pPr>
          </a:lstStyle>
          <a:p>
            <a:pPr>
              <a:buClr>
                <a:srgbClr val="0000FF"/>
              </a:buClr>
            </a:pPr>
            <a:r>
              <a:rPr lang="en-US" dirty="0" smtClean="0">
                <a:solidFill>
                  <a:prstClr val="white"/>
                </a:solidFill>
                <a:effectLst/>
                <a:latin typeface="Calisto MT"/>
                <a:cs typeface="Calisto MT"/>
              </a:rPr>
              <a:t>What type of market are you in? </a:t>
            </a:r>
          </a:p>
          <a:p>
            <a:pPr lvl="1">
              <a:buClr>
                <a:srgbClr val="0000FF"/>
              </a:buClr>
            </a:pPr>
            <a:endParaRPr lang="en-US" dirty="0">
              <a:solidFill>
                <a:prstClr val="white"/>
              </a:solidFill>
              <a:effectLst/>
              <a:latin typeface="Calisto MT"/>
              <a:cs typeface="Calisto MT"/>
            </a:endParaRPr>
          </a:p>
          <a:p>
            <a:pPr lvl="1">
              <a:buClr>
                <a:srgbClr val="0000FF"/>
              </a:buClr>
            </a:pPr>
            <a:r>
              <a:rPr lang="en-US" dirty="0" smtClean="0">
                <a:solidFill>
                  <a:prstClr val="white"/>
                </a:solidFill>
                <a:effectLst/>
                <a:latin typeface="Calisto MT"/>
                <a:cs typeface="Calisto MT"/>
              </a:rPr>
              <a:t>Buyers</a:t>
            </a:r>
          </a:p>
          <a:p>
            <a:pPr lvl="1">
              <a:buClr>
                <a:srgbClr val="0000FF"/>
              </a:buClr>
            </a:pPr>
            <a:endParaRPr lang="en-US" dirty="0">
              <a:solidFill>
                <a:prstClr val="white"/>
              </a:solidFill>
              <a:effectLst/>
              <a:latin typeface="Calisto MT"/>
              <a:cs typeface="Calisto MT"/>
            </a:endParaRPr>
          </a:p>
          <a:p>
            <a:pPr lvl="1">
              <a:buClr>
                <a:srgbClr val="0000FF"/>
              </a:buClr>
            </a:pPr>
            <a:r>
              <a:rPr lang="en-US" dirty="0" smtClean="0">
                <a:solidFill>
                  <a:prstClr val="white"/>
                </a:solidFill>
                <a:effectLst/>
                <a:latin typeface="Calisto MT"/>
                <a:cs typeface="Calisto MT"/>
              </a:rPr>
              <a:t>Sellers</a:t>
            </a:r>
          </a:p>
          <a:p>
            <a:pPr lvl="1">
              <a:buClr>
                <a:srgbClr val="0000FF"/>
              </a:buClr>
            </a:pPr>
            <a:endParaRPr lang="en-US" dirty="0">
              <a:solidFill>
                <a:prstClr val="white"/>
              </a:solidFill>
              <a:effectLst/>
              <a:latin typeface="Calisto MT"/>
              <a:cs typeface="Calisto MT"/>
            </a:endParaRPr>
          </a:p>
          <a:p>
            <a:pPr lvl="1">
              <a:buClr>
                <a:srgbClr val="0000FF"/>
              </a:buClr>
            </a:pPr>
            <a:r>
              <a:rPr lang="en-US" dirty="0" smtClean="0">
                <a:solidFill>
                  <a:prstClr val="white"/>
                </a:solidFill>
                <a:effectLst/>
                <a:latin typeface="Calisto MT"/>
                <a:cs typeface="Calisto MT"/>
              </a:rPr>
              <a:t>Equilibrium</a:t>
            </a:r>
          </a:p>
        </p:txBody>
      </p:sp>
      <p:sp>
        <p:nvSpPr>
          <p:cNvPr id="4" name="TextBox 3"/>
          <p:cNvSpPr txBox="1"/>
          <p:nvPr/>
        </p:nvSpPr>
        <p:spPr>
          <a:xfrm>
            <a:off x="178420" y="6324675"/>
            <a:ext cx="5519853" cy="276999"/>
          </a:xfrm>
          <a:prstGeom prst="rect">
            <a:avLst/>
          </a:prstGeom>
          <a:noFill/>
        </p:spPr>
        <p:txBody>
          <a:bodyPr wrap="square" rtlCol="0">
            <a:spAutoFit/>
          </a:bodyPr>
          <a:lstStyle/>
          <a:p>
            <a:r>
              <a:rPr lang="en-US" sz="1200" dirty="0" smtClean="0">
                <a:solidFill>
                  <a:prstClr val="black"/>
                </a:solidFill>
                <a:latin typeface="Calibri"/>
              </a:rPr>
              <a:t>Denny Grimes, CRS, ABR, MBA                                        dennygrimes.com</a:t>
            </a:r>
            <a:endParaRPr lang="en-US" sz="1200" dirty="0">
              <a:solidFill>
                <a:prstClr val="black"/>
              </a:solidFill>
              <a:latin typeface="Calibri"/>
            </a:endParaRPr>
          </a:p>
        </p:txBody>
      </p:sp>
    </p:spTree>
    <p:extLst>
      <p:ext uri="{BB962C8B-B14F-4D97-AF65-F5344CB8AC3E}">
        <p14:creationId xmlns:p14="http://schemas.microsoft.com/office/powerpoint/2010/main" val="2431098671"/>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24467" y="1062321"/>
            <a:ext cx="3355819" cy="707886"/>
          </a:xfrm>
          <a:prstGeom prst="rect">
            <a:avLst/>
          </a:prstGeom>
          <a:noFill/>
        </p:spPr>
        <p:txBody>
          <a:bodyPr wrap="square" rtlCol="0">
            <a:spAutoFit/>
          </a:bodyPr>
          <a:lstStyle/>
          <a:p>
            <a:r>
              <a:rPr lang="en-US" sz="4000" dirty="0" smtClean="0">
                <a:solidFill>
                  <a:srgbClr val="000000"/>
                </a:solidFill>
                <a:latin typeface="Verdana"/>
              </a:rPr>
              <a:t> Axiom #1</a:t>
            </a:r>
            <a:endParaRPr lang="en-US" sz="4000" dirty="0">
              <a:solidFill>
                <a:srgbClr val="000000"/>
              </a:solidFill>
              <a:latin typeface="Verdana"/>
            </a:endParaRPr>
          </a:p>
        </p:txBody>
      </p:sp>
      <p:sp>
        <p:nvSpPr>
          <p:cNvPr id="3" name="TextBox 2"/>
          <p:cNvSpPr txBox="1"/>
          <p:nvPr/>
        </p:nvSpPr>
        <p:spPr>
          <a:xfrm>
            <a:off x="534390" y="2766951"/>
            <a:ext cx="8324602" cy="954107"/>
          </a:xfrm>
          <a:prstGeom prst="rect">
            <a:avLst/>
          </a:prstGeom>
          <a:noFill/>
        </p:spPr>
        <p:txBody>
          <a:bodyPr wrap="square" rtlCol="0">
            <a:spAutoFit/>
          </a:bodyPr>
          <a:lstStyle/>
          <a:p>
            <a:r>
              <a:rPr lang="en-US" sz="2800" u="sng" dirty="0" smtClean="0">
                <a:solidFill>
                  <a:srgbClr val="000000"/>
                </a:solidFill>
                <a:latin typeface="Verdana"/>
              </a:rPr>
              <a:t>All</a:t>
            </a:r>
            <a:r>
              <a:rPr lang="en-US" sz="2800" dirty="0" smtClean="0">
                <a:solidFill>
                  <a:srgbClr val="000000"/>
                </a:solidFill>
                <a:latin typeface="Verdana"/>
              </a:rPr>
              <a:t> </a:t>
            </a:r>
            <a:r>
              <a:rPr lang="en-US" sz="2800" dirty="0">
                <a:solidFill>
                  <a:srgbClr val="000000"/>
                </a:solidFill>
                <a:latin typeface="Verdana"/>
              </a:rPr>
              <a:t>market types (buyer, seller, equilibrium</a:t>
            </a:r>
            <a:r>
              <a:rPr lang="en-US" sz="2800" dirty="0" smtClean="0">
                <a:solidFill>
                  <a:srgbClr val="000000"/>
                </a:solidFill>
                <a:latin typeface="Verdana"/>
              </a:rPr>
              <a:t>) </a:t>
            </a:r>
            <a:r>
              <a:rPr lang="en-US" sz="2800" dirty="0">
                <a:solidFill>
                  <a:srgbClr val="000000"/>
                </a:solidFill>
                <a:latin typeface="Verdana"/>
              </a:rPr>
              <a:t>exist in </a:t>
            </a:r>
            <a:r>
              <a:rPr lang="en-US" sz="2800" u="sng" dirty="0">
                <a:solidFill>
                  <a:srgbClr val="000000"/>
                </a:solidFill>
                <a:latin typeface="Verdana"/>
              </a:rPr>
              <a:t>all</a:t>
            </a:r>
            <a:r>
              <a:rPr lang="en-US" sz="2800" dirty="0">
                <a:solidFill>
                  <a:srgbClr val="000000"/>
                </a:solidFill>
                <a:latin typeface="Verdana"/>
              </a:rPr>
              <a:t> geographic </a:t>
            </a:r>
            <a:r>
              <a:rPr lang="en-US" sz="2800" dirty="0" smtClean="0">
                <a:solidFill>
                  <a:srgbClr val="000000"/>
                </a:solidFill>
                <a:latin typeface="Verdana"/>
              </a:rPr>
              <a:t>areas</a:t>
            </a:r>
            <a:endParaRPr lang="en-US" sz="2800" dirty="0">
              <a:solidFill>
                <a:srgbClr val="000000"/>
              </a:solidFill>
              <a:latin typeface="Verdana"/>
            </a:endParaRPr>
          </a:p>
        </p:txBody>
      </p:sp>
    </p:spTree>
    <p:extLst>
      <p:ext uri="{BB962C8B-B14F-4D97-AF65-F5344CB8AC3E}">
        <p14:creationId xmlns:p14="http://schemas.microsoft.com/office/powerpoint/2010/main" val="1345665249"/>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6674" name="Rectangle 23"/>
          <p:cNvSpPr>
            <a:spLocks noChangeArrowheads="1"/>
          </p:cNvSpPr>
          <p:nvPr/>
        </p:nvSpPr>
        <p:spPr bwMode="auto">
          <a:xfrm>
            <a:off x="0" y="0"/>
            <a:ext cx="9144000" cy="6858000"/>
          </a:xfrm>
          <a:prstGeom prst="rect">
            <a:avLst/>
          </a:prstGeom>
          <a:solidFill>
            <a:schemeClr val="bg1"/>
          </a:solidFill>
          <a:ln>
            <a:noFill/>
          </a:ln>
          <a:extLst>
            <a:ext uri="{91240B29-F687-4F45-9708-019B960494DF}">
              <a14:hiddenLine xmlns:a14="http://schemas.microsoft.com/office/drawing/2010/main" w="57150">
                <a:solidFill>
                  <a:srgbClr val="000000"/>
                </a:solidFill>
                <a:miter lim="800000"/>
                <a:headEnd/>
                <a:tailEnd/>
              </a14:hiddenLine>
            </a:ext>
          </a:extLst>
        </p:spPr>
        <p:txBody>
          <a:bodyPr anchor="ctr" anchorCtr="1"/>
          <a:lstStyle/>
          <a:p>
            <a:pPr algn="ctr">
              <a:spcBef>
                <a:spcPct val="50000"/>
              </a:spcBef>
            </a:pPr>
            <a:endParaRPr lang="en-US">
              <a:solidFill>
                <a:prstClr val="black"/>
              </a:solidFill>
              <a:latin typeface="Calibri"/>
            </a:endParaRPr>
          </a:p>
        </p:txBody>
      </p:sp>
      <p:pic>
        <p:nvPicPr>
          <p:cNvPr id="156675" name="Picture 42" descr="bmi-chart[1].jp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01663" y="227013"/>
            <a:ext cx="7940675" cy="6403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8" name="Straight Arrow Connector 7"/>
          <p:cNvCxnSpPr>
            <a:cxnSpLocks noChangeShapeType="1"/>
          </p:cNvCxnSpPr>
          <p:nvPr/>
        </p:nvCxnSpPr>
        <p:spPr bwMode="auto">
          <a:xfrm>
            <a:off x="1405054" y="4601272"/>
            <a:ext cx="2516497" cy="0"/>
          </a:xfrm>
          <a:prstGeom prst="straightConnector1">
            <a:avLst/>
          </a:prstGeom>
          <a:noFill/>
          <a:ln w="76200" algn="ctr">
            <a:solidFill>
              <a:srgbClr val="FFFF00"/>
            </a:solidFill>
            <a:round/>
            <a:headEnd/>
            <a:tailEnd type="arrow" w="med" len="med"/>
          </a:ln>
          <a:effectLst>
            <a:outerShdw dist="38100" dir="2700000" algn="tl" rotWithShape="0">
              <a:srgbClr val="000000"/>
            </a:outerShdw>
          </a:effectLst>
          <a:extLst>
            <a:ext uri="{909E8E84-426E-40DD-AFC4-6F175D3DCCD1}">
              <a14:hiddenFill xmlns:a14="http://schemas.microsoft.com/office/drawing/2010/main">
                <a:noFill/>
              </a14:hiddenFill>
            </a:ext>
          </a:extLst>
        </p:spPr>
      </p:cxnSp>
      <p:cxnSp>
        <p:nvCxnSpPr>
          <p:cNvPr id="10" name="Straight Arrow Connector 9"/>
          <p:cNvCxnSpPr>
            <a:cxnSpLocks noChangeShapeType="1"/>
          </p:cNvCxnSpPr>
          <p:nvPr/>
        </p:nvCxnSpPr>
        <p:spPr bwMode="auto">
          <a:xfrm rot="5400000">
            <a:off x="2337226" y="2751137"/>
            <a:ext cx="3170237" cy="1587"/>
          </a:xfrm>
          <a:prstGeom prst="straightConnector1">
            <a:avLst/>
          </a:prstGeom>
          <a:noFill/>
          <a:ln w="76200" algn="ctr">
            <a:solidFill>
              <a:srgbClr val="FFFF00"/>
            </a:solidFill>
            <a:round/>
            <a:headEnd/>
            <a:tailEnd type="arrow" w="med" len="med"/>
          </a:ln>
          <a:effectLst>
            <a:outerShdw dist="38100" dir="2700000" algn="tl" rotWithShape="0">
              <a:srgbClr val="000000"/>
            </a:outerShdw>
          </a:effectLst>
          <a:extLst>
            <a:ext uri="{909E8E84-426E-40DD-AFC4-6F175D3DCCD1}">
              <a14:hiddenFill xmlns:a14="http://schemas.microsoft.com/office/drawing/2010/main">
                <a:noFill/>
              </a14:hiddenFill>
            </a:ext>
          </a:extLst>
        </p:spPr>
      </p:cxnSp>
      <p:sp>
        <p:nvSpPr>
          <p:cNvPr id="9" name="TextBox 8"/>
          <p:cNvSpPr txBox="1"/>
          <p:nvPr/>
        </p:nvSpPr>
        <p:spPr>
          <a:xfrm>
            <a:off x="4259766" y="2263697"/>
            <a:ext cx="3278458" cy="1323439"/>
          </a:xfrm>
          <a:prstGeom prst="rect">
            <a:avLst/>
          </a:prstGeom>
          <a:noFill/>
        </p:spPr>
        <p:txBody>
          <a:bodyPr wrap="square" rtlCol="0">
            <a:spAutoFit/>
          </a:bodyPr>
          <a:lstStyle/>
          <a:p>
            <a:pPr algn="ctr"/>
            <a:r>
              <a:rPr lang="en-US" sz="4000" b="1" dirty="0" smtClean="0">
                <a:solidFill>
                  <a:schemeClr val="bg1"/>
                </a:solidFill>
              </a:rPr>
              <a:t>UNHEALTHY AREA</a:t>
            </a:r>
            <a:endParaRPr lang="en-US" sz="4000" b="1" dirty="0">
              <a:solidFill>
                <a:schemeClr val="bg1"/>
              </a:solidFill>
            </a:endParaRPr>
          </a:p>
        </p:txBody>
      </p:sp>
    </p:spTree>
    <p:extLst>
      <p:ext uri="{BB962C8B-B14F-4D97-AF65-F5344CB8AC3E}">
        <p14:creationId xmlns:p14="http://schemas.microsoft.com/office/powerpoint/2010/main" val="75591083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500" fill="hold"/>
                                        <p:tgtEl>
                                          <p:spTgt spid="10"/>
                                        </p:tgtEl>
                                        <p:attrNameLst>
                                          <p:attrName>ppt_x</p:attrName>
                                        </p:attrNameLst>
                                      </p:cBhvr>
                                      <p:tavLst>
                                        <p:tav tm="0">
                                          <p:val>
                                            <p:strVal val="#ppt_x"/>
                                          </p:val>
                                        </p:tav>
                                        <p:tav tm="100000">
                                          <p:val>
                                            <p:strVal val="#ppt_x"/>
                                          </p:val>
                                        </p:tav>
                                      </p:tavLst>
                                    </p:anim>
                                    <p:anim calcmode="lin" valueType="num">
                                      <p:cBhvr additive="base">
                                        <p:cTn id="12"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additive="base">
                                        <p:cTn id="17" dur="500" fill="hold"/>
                                        <p:tgtEl>
                                          <p:spTgt spid="9"/>
                                        </p:tgtEl>
                                        <p:attrNameLst>
                                          <p:attrName>ppt_x</p:attrName>
                                        </p:attrNameLst>
                                      </p:cBhvr>
                                      <p:tavLst>
                                        <p:tav tm="0">
                                          <p:val>
                                            <p:strVal val="#ppt_x"/>
                                          </p:val>
                                        </p:tav>
                                        <p:tav tm="100000">
                                          <p:val>
                                            <p:strVal val="#ppt_x"/>
                                          </p:val>
                                        </p:tav>
                                      </p:tavLst>
                                    </p:anim>
                                    <p:anim calcmode="lin" valueType="num">
                                      <p:cBhvr additive="base">
                                        <p:cTn id="1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Rectangle 23"/>
          <p:cNvSpPr>
            <a:spLocks noChangeArrowheads="1"/>
          </p:cNvSpPr>
          <p:nvPr/>
        </p:nvSpPr>
        <p:spPr bwMode="auto">
          <a:xfrm>
            <a:off x="0" y="0"/>
            <a:ext cx="9144000" cy="6858000"/>
          </a:xfrm>
          <a:prstGeom prst="rect">
            <a:avLst/>
          </a:prstGeom>
          <a:solidFill>
            <a:schemeClr val="tx1"/>
          </a:solidFill>
          <a:ln>
            <a:noFill/>
          </a:ln>
          <a:extLst>
            <a:ext uri="{91240B29-F687-4F45-9708-019B960494DF}">
              <a14:hiddenLine xmlns:a14="http://schemas.microsoft.com/office/drawing/2010/main" w="57150">
                <a:solidFill>
                  <a:srgbClr val="000000"/>
                </a:solidFill>
                <a:miter lim="800000"/>
                <a:headEnd/>
                <a:tailEnd/>
              </a14:hiddenLine>
            </a:ext>
          </a:extLst>
        </p:spPr>
        <p:txBody>
          <a:bodyPr anchor="ctr" anchorCtr="1"/>
          <a:lstStyle/>
          <a:p>
            <a:pPr algn="ctr" defTabSz="914294">
              <a:spcBef>
                <a:spcPct val="50000"/>
              </a:spcBef>
            </a:pPr>
            <a:endParaRPr lang="en-US">
              <a:solidFill>
                <a:srgbClr val="000000"/>
              </a:solidFill>
              <a:latin typeface="Arial"/>
            </a:endParaRPr>
          </a:p>
        </p:txBody>
      </p:sp>
      <p:sp>
        <p:nvSpPr>
          <p:cNvPr id="89091" name="TextBox 7"/>
          <p:cNvSpPr txBox="1">
            <a:spLocks noChangeArrowheads="1"/>
          </p:cNvSpPr>
          <p:nvPr/>
        </p:nvSpPr>
        <p:spPr bwMode="auto">
          <a:xfrm>
            <a:off x="465138" y="5865813"/>
            <a:ext cx="1533525"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bg1"/>
                </a:solidFill>
                <a:latin typeface="Arial Black" pitchFamily="34" charset="0"/>
                <a:cs typeface="Arial" charset="0"/>
              </a:defRPr>
            </a:lvl1pPr>
            <a:lvl2pPr marL="742950" indent="-285750" eaLnBrk="0" hangingPunct="0">
              <a:defRPr>
                <a:solidFill>
                  <a:schemeClr val="bg1"/>
                </a:solidFill>
                <a:latin typeface="Arial Black" pitchFamily="34" charset="0"/>
                <a:cs typeface="Arial" charset="0"/>
              </a:defRPr>
            </a:lvl2pPr>
            <a:lvl3pPr marL="1143000" indent="-228600" eaLnBrk="0" hangingPunct="0">
              <a:defRPr>
                <a:solidFill>
                  <a:schemeClr val="bg1"/>
                </a:solidFill>
                <a:latin typeface="Arial Black" pitchFamily="34" charset="0"/>
                <a:cs typeface="Arial" charset="0"/>
              </a:defRPr>
            </a:lvl3pPr>
            <a:lvl4pPr marL="1600200" indent="-228600" eaLnBrk="0" hangingPunct="0">
              <a:defRPr>
                <a:solidFill>
                  <a:schemeClr val="bg1"/>
                </a:solidFill>
                <a:latin typeface="Arial Black" pitchFamily="34" charset="0"/>
                <a:cs typeface="Arial" charset="0"/>
              </a:defRPr>
            </a:lvl4pPr>
            <a:lvl5pPr marL="2057400" indent="-228600" eaLnBrk="0" hangingPunct="0">
              <a:defRPr>
                <a:solidFill>
                  <a:schemeClr val="bg1"/>
                </a:solidFill>
                <a:latin typeface="Arial Black" pitchFamily="34" charset="0"/>
                <a:cs typeface="Arial" charset="0"/>
              </a:defRPr>
            </a:lvl5pPr>
            <a:lvl6pPr marL="2514600" indent="-228600" eaLnBrk="0" fontAlgn="base" hangingPunct="0">
              <a:spcBef>
                <a:spcPct val="0"/>
              </a:spcBef>
              <a:spcAft>
                <a:spcPct val="0"/>
              </a:spcAft>
              <a:defRPr>
                <a:solidFill>
                  <a:schemeClr val="bg1"/>
                </a:solidFill>
                <a:latin typeface="Arial Black" pitchFamily="34" charset="0"/>
                <a:cs typeface="Arial" charset="0"/>
              </a:defRPr>
            </a:lvl6pPr>
            <a:lvl7pPr marL="2971800" indent="-228600" eaLnBrk="0" fontAlgn="base" hangingPunct="0">
              <a:spcBef>
                <a:spcPct val="0"/>
              </a:spcBef>
              <a:spcAft>
                <a:spcPct val="0"/>
              </a:spcAft>
              <a:defRPr>
                <a:solidFill>
                  <a:schemeClr val="bg1"/>
                </a:solidFill>
                <a:latin typeface="Arial Black" pitchFamily="34" charset="0"/>
                <a:cs typeface="Arial" charset="0"/>
              </a:defRPr>
            </a:lvl7pPr>
            <a:lvl8pPr marL="3429000" indent="-228600" eaLnBrk="0" fontAlgn="base" hangingPunct="0">
              <a:spcBef>
                <a:spcPct val="0"/>
              </a:spcBef>
              <a:spcAft>
                <a:spcPct val="0"/>
              </a:spcAft>
              <a:defRPr>
                <a:solidFill>
                  <a:schemeClr val="bg1"/>
                </a:solidFill>
                <a:latin typeface="Arial Black" pitchFamily="34" charset="0"/>
                <a:cs typeface="Arial" charset="0"/>
              </a:defRPr>
            </a:lvl8pPr>
            <a:lvl9pPr marL="3886200" indent="-228600" eaLnBrk="0" fontAlgn="base" hangingPunct="0">
              <a:spcBef>
                <a:spcPct val="0"/>
              </a:spcBef>
              <a:spcAft>
                <a:spcPct val="0"/>
              </a:spcAft>
              <a:defRPr>
                <a:solidFill>
                  <a:schemeClr val="bg1"/>
                </a:solidFill>
                <a:latin typeface="Arial Black" pitchFamily="34" charset="0"/>
                <a:cs typeface="Arial" charset="0"/>
              </a:defRPr>
            </a:lvl9pPr>
          </a:lstStyle>
          <a:p>
            <a:pPr defTabSz="914294" eaLnBrk="1" hangingPunct="1"/>
            <a:r>
              <a:rPr lang="en-US" sz="1600" b="1">
                <a:solidFill>
                  <a:srgbClr val="FFFFFF"/>
                </a:solidFill>
                <a:latin typeface="Arial Narrow" pitchFamily="34" charset="0"/>
              </a:rPr>
              <a:t>MONTHS</a:t>
            </a:r>
          </a:p>
        </p:txBody>
      </p:sp>
      <p:cxnSp>
        <p:nvCxnSpPr>
          <p:cNvPr id="89092" name="Straight Arrow Connector 9"/>
          <p:cNvCxnSpPr>
            <a:cxnSpLocks noChangeShapeType="1"/>
          </p:cNvCxnSpPr>
          <p:nvPr/>
        </p:nvCxnSpPr>
        <p:spPr bwMode="auto">
          <a:xfrm>
            <a:off x="1373188" y="6034088"/>
            <a:ext cx="365125" cy="1587"/>
          </a:xfrm>
          <a:prstGeom prst="straightConnector1">
            <a:avLst/>
          </a:prstGeom>
          <a:noFill/>
          <a:ln w="38100" algn="ctr">
            <a:solidFill>
              <a:schemeClr val="bg1"/>
            </a:solidFill>
            <a:round/>
            <a:headEnd/>
            <a:tailEnd type="arrow" w="med" len="med"/>
          </a:ln>
          <a:extLst>
            <a:ext uri="{909E8E84-426E-40DD-AFC4-6F175D3DCCD1}">
              <a14:hiddenFill xmlns:a14="http://schemas.microsoft.com/office/drawing/2010/main">
                <a:noFill/>
              </a14:hiddenFill>
            </a:ext>
          </a:extLst>
        </p:spPr>
      </p:cxnSp>
      <p:sp>
        <p:nvSpPr>
          <p:cNvPr id="89093" name="TextBox 13"/>
          <p:cNvSpPr txBox="1">
            <a:spLocks noChangeArrowheads="1"/>
          </p:cNvSpPr>
          <p:nvPr/>
        </p:nvSpPr>
        <p:spPr bwMode="auto">
          <a:xfrm>
            <a:off x="1703388" y="5861050"/>
            <a:ext cx="379412"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bg1"/>
                </a:solidFill>
                <a:latin typeface="Arial Black" pitchFamily="34" charset="0"/>
                <a:cs typeface="Arial" charset="0"/>
              </a:defRPr>
            </a:lvl1pPr>
            <a:lvl2pPr marL="742950" indent="-285750" eaLnBrk="0" hangingPunct="0">
              <a:defRPr>
                <a:solidFill>
                  <a:schemeClr val="bg1"/>
                </a:solidFill>
                <a:latin typeface="Arial Black" pitchFamily="34" charset="0"/>
                <a:cs typeface="Arial" charset="0"/>
              </a:defRPr>
            </a:lvl2pPr>
            <a:lvl3pPr marL="1143000" indent="-228600" eaLnBrk="0" hangingPunct="0">
              <a:defRPr>
                <a:solidFill>
                  <a:schemeClr val="bg1"/>
                </a:solidFill>
                <a:latin typeface="Arial Black" pitchFamily="34" charset="0"/>
                <a:cs typeface="Arial" charset="0"/>
              </a:defRPr>
            </a:lvl3pPr>
            <a:lvl4pPr marL="1600200" indent="-228600" eaLnBrk="0" hangingPunct="0">
              <a:defRPr>
                <a:solidFill>
                  <a:schemeClr val="bg1"/>
                </a:solidFill>
                <a:latin typeface="Arial Black" pitchFamily="34" charset="0"/>
                <a:cs typeface="Arial" charset="0"/>
              </a:defRPr>
            </a:lvl4pPr>
            <a:lvl5pPr marL="2057400" indent="-228600" eaLnBrk="0" hangingPunct="0">
              <a:defRPr>
                <a:solidFill>
                  <a:schemeClr val="bg1"/>
                </a:solidFill>
                <a:latin typeface="Arial Black" pitchFamily="34" charset="0"/>
                <a:cs typeface="Arial" charset="0"/>
              </a:defRPr>
            </a:lvl5pPr>
            <a:lvl6pPr marL="2514600" indent="-228600" eaLnBrk="0" fontAlgn="base" hangingPunct="0">
              <a:spcBef>
                <a:spcPct val="0"/>
              </a:spcBef>
              <a:spcAft>
                <a:spcPct val="0"/>
              </a:spcAft>
              <a:defRPr>
                <a:solidFill>
                  <a:schemeClr val="bg1"/>
                </a:solidFill>
                <a:latin typeface="Arial Black" pitchFamily="34" charset="0"/>
                <a:cs typeface="Arial" charset="0"/>
              </a:defRPr>
            </a:lvl6pPr>
            <a:lvl7pPr marL="2971800" indent="-228600" eaLnBrk="0" fontAlgn="base" hangingPunct="0">
              <a:spcBef>
                <a:spcPct val="0"/>
              </a:spcBef>
              <a:spcAft>
                <a:spcPct val="0"/>
              </a:spcAft>
              <a:defRPr>
                <a:solidFill>
                  <a:schemeClr val="bg1"/>
                </a:solidFill>
                <a:latin typeface="Arial Black" pitchFamily="34" charset="0"/>
                <a:cs typeface="Arial" charset="0"/>
              </a:defRPr>
            </a:lvl7pPr>
            <a:lvl8pPr marL="3429000" indent="-228600" eaLnBrk="0" fontAlgn="base" hangingPunct="0">
              <a:spcBef>
                <a:spcPct val="0"/>
              </a:spcBef>
              <a:spcAft>
                <a:spcPct val="0"/>
              </a:spcAft>
              <a:defRPr>
                <a:solidFill>
                  <a:schemeClr val="bg1"/>
                </a:solidFill>
                <a:latin typeface="Arial Black" pitchFamily="34" charset="0"/>
                <a:cs typeface="Arial" charset="0"/>
              </a:defRPr>
            </a:lvl8pPr>
            <a:lvl9pPr marL="3886200" indent="-228600" eaLnBrk="0" fontAlgn="base" hangingPunct="0">
              <a:spcBef>
                <a:spcPct val="0"/>
              </a:spcBef>
              <a:spcAft>
                <a:spcPct val="0"/>
              </a:spcAft>
              <a:defRPr>
                <a:solidFill>
                  <a:schemeClr val="bg1"/>
                </a:solidFill>
                <a:latin typeface="Arial Black" pitchFamily="34" charset="0"/>
                <a:cs typeface="Arial" charset="0"/>
              </a:defRPr>
            </a:lvl9pPr>
          </a:lstStyle>
          <a:p>
            <a:pPr algn="ctr" defTabSz="914294" eaLnBrk="1" hangingPunct="1"/>
            <a:r>
              <a:rPr lang="en-US">
                <a:solidFill>
                  <a:srgbClr val="FFFFFF"/>
                </a:solidFill>
              </a:rPr>
              <a:t>0</a:t>
            </a:r>
          </a:p>
        </p:txBody>
      </p:sp>
      <p:sp>
        <p:nvSpPr>
          <p:cNvPr id="89094" name="TextBox 14"/>
          <p:cNvSpPr txBox="1">
            <a:spLocks noChangeArrowheads="1"/>
          </p:cNvSpPr>
          <p:nvPr/>
        </p:nvSpPr>
        <p:spPr bwMode="auto">
          <a:xfrm>
            <a:off x="2659063" y="5861050"/>
            <a:ext cx="3810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bg1"/>
                </a:solidFill>
                <a:latin typeface="Arial Black" pitchFamily="34" charset="0"/>
                <a:cs typeface="Arial" charset="0"/>
              </a:defRPr>
            </a:lvl1pPr>
            <a:lvl2pPr marL="742950" indent="-285750" eaLnBrk="0" hangingPunct="0">
              <a:defRPr>
                <a:solidFill>
                  <a:schemeClr val="bg1"/>
                </a:solidFill>
                <a:latin typeface="Arial Black" pitchFamily="34" charset="0"/>
                <a:cs typeface="Arial" charset="0"/>
              </a:defRPr>
            </a:lvl2pPr>
            <a:lvl3pPr marL="1143000" indent="-228600" eaLnBrk="0" hangingPunct="0">
              <a:defRPr>
                <a:solidFill>
                  <a:schemeClr val="bg1"/>
                </a:solidFill>
                <a:latin typeface="Arial Black" pitchFamily="34" charset="0"/>
                <a:cs typeface="Arial" charset="0"/>
              </a:defRPr>
            </a:lvl3pPr>
            <a:lvl4pPr marL="1600200" indent="-228600" eaLnBrk="0" hangingPunct="0">
              <a:defRPr>
                <a:solidFill>
                  <a:schemeClr val="bg1"/>
                </a:solidFill>
                <a:latin typeface="Arial Black" pitchFamily="34" charset="0"/>
                <a:cs typeface="Arial" charset="0"/>
              </a:defRPr>
            </a:lvl4pPr>
            <a:lvl5pPr marL="2057400" indent="-228600" eaLnBrk="0" hangingPunct="0">
              <a:defRPr>
                <a:solidFill>
                  <a:schemeClr val="bg1"/>
                </a:solidFill>
                <a:latin typeface="Arial Black" pitchFamily="34" charset="0"/>
                <a:cs typeface="Arial" charset="0"/>
              </a:defRPr>
            </a:lvl5pPr>
            <a:lvl6pPr marL="2514600" indent="-228600" eaLnBrk="0" fontAlgn="base" hangingPunct="0">
              <a:spcBef>
                <a:spcPct val="0"/>
              </a:spcBef>
              <a:spcAft>
                <a:spcPct val="0"/>
              </a:spcAft>
              <a:defRPr>
                <a:solidFill>
                  <a:schemeClr val="bg1"/>
                </a:solidFill>
                <a:latin typeface="Arial Black" pitchFamily="34" charset="0"/>
                <a:cs typeface="Arial" charset="0"/>
              </a:defRPr>
            </a:lvl6pPr>
            <a:lvl7pPr marL="2971800" indent="-228600" eaLnBrk="0" fontAlgn="base" hangingPunct="0">
              <a:spcBef>
                <a:spcPct val="0"/>
              </a:spcBef>
              <a:spcAft>
                <a:spcPct val="0"/>
              </a:spcAft>
              <a:defRPr>
                <a:solidFill>
                  <a:schemeClr val="bg1"/>
                </a:solidFill>
                <a:latin typeface="Arial Black" pitchFamily="34" charset="0"/>
                <a:cs typeface="Arial" charset="0"/>
              </a:defRPr>
            </a:lvl7pPr>
            <a:lvl8pPr marL="3429000" indent="-228600" eaLnBrk="0" fontAlgn="base" hangingPunct="0">
              <a:spcBef>
                <a:spcPct val="0"/>
              </a:spcBef>
              <a:spcAft>
                <a:spcPct val="0"/>
              </a:spcAft>
              <a:defRPr>
                <a:solidFill>
                  <a:schemeClr val="bg1"/>
                </a:solidFill>
                <a:latin typeface="Arial Black" pitchFamily="34" charset="0"/>
                <a:cs typeface="Arial" charset="0"/>
              </a:defRPr>
            </a:lvl8pPr>
            <a:lvl9pPr marL="3886200" indent="-228600" eaLnBrk="0" fontAlgn="base" hangingPunct="0">
              <a:spcBef>
                <a:spcPct val="0"/>
              </a:spcBef>
              <a:spcAft>
                <a:spcPct val="0"/>
              </a:spcAft>
              <a:defRPr>
                <a:solidFill>
                  <a:schemeClr val="bg1"/>
                </a:solidFill>
                <a:latin typeface="Arial Black" pitchFamily="34" charset="0"/>
                <a:cs typeface="Arial" charset="0"/>
              </a:defRPr>
            </a:lvl9pPr>
          </a:lstStyle>
          <a:p>
            <a:pPr algn="ctr" defTabSz="914294" eaLnBrk="1" hangingPunct="1"/>
            <a:r>
              <a:rPr lang="en-US">
                <a:solidFill>
                  <a:srgbClr val="FFFFFF"/>
                </a:solidFill>
              </a:rPr>
              <a:t>6</a:t>
            </a:r>
          </a:p>
        </p:txBody>
      </p:sp>
      <p:sp>
        <p:nvSpPr>
          <p:cNvPr id="89095" name="TextBox 15"/>
          <p:cNvSpPr txBox="1">
            <a:spLocks noChangeArrowheads="1"/>
          </p:cNvSpPr>
          <p:nvPr/>
        </p:nvSpPr>
        <p:spPr bwMode="auto">
          <a:xfrm>
            <a:off x="3616325" y="5861050"/>
            <a:ext cx="56515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bg1"/>
                </a:solidFill>
                <a:latin typeface="Arial Black" pitchFamily="34" charset="0"/>
                <a:cs typeface="Arial" charset="0"/>
              </a:defRPr>
            </a:lvl1pPr>
            <a:lvl2pPr marL="742950" indent="-285750" eaLnBrk="0" hangingPunct="0">
              <a:defRPr>
                <a:solidFill>
                  <a:schemeClr val="bg1"/>
                </a:solidFill>
                <a:latin typeface="Arial Black" pitchFamily="34" charset="0"/>
                <a:cs typeface="Arial" charset="0"/>
              </a:defRPr>
            </a:lvl2pPr>
            <a:lvl3pPr marL="1143000" indent="-228600" eaLnBrk="0" hangingPunct="0">
              <a:defRPr>
                <a:solidFill>
                  <a:schemeClr val="bg1"/>
                </a:solidFill>
                <a:latin typeface="Arial Black" pitchFamily="34" charset="0"/>
                <a:cs typeface="Arial" charset="0"/>
              </a:defRPr>
            </a:lvl3pPr>
            <a:lvl4pPr marL="1600200" indent="-228600" eaLnBrk="0" hangingPunct="0">
              <a:defRPr>
                <a:solidFill>
                  <a:schemeClr val="bg1"/>
                </a:solidFill>
                <a:latin typeface="Arial Black" pitchFamily="34" charset="0"/>
                <a:cs typeface="Arial" charset="0"/>
              </a:defRPr>
            </a:lvl4pPr>
            <a:lvl5pPr marL="2057400" indent="-228600" eaLnBrk="0" hangingPunct="0">
              <a:defRPr>
                <a:solidFill>
                  <a:schemeClr val="bg1"/>
                </a:solidFill>
                <a:latin typeface="Arial Black" pitchFamily="34" charset="0"/>
                <a:cs typeface="Arial" charset="0"/>
              </a:defRPr>
            </a:lvl5pPr>
            <a:lvl6pPr marL="2514600" indent="-228600" eaLnBrk="0" fontAlgn="base" hangingPunct="0">
              <a:spcBef>
                <a:spcPct val="0"/>
              </a:spcBef>
              <a:spcAft>
                <a:spcPct val="0"/>
              </a:spcAft>
              <a:defRPr>
                <a:solidFill>
                  <a:schemeClr val="bg1"/>
                </a:solidFill>
                <a:latin typeface="Arial Black" pitchFamily="34" charset="0"/>
                <a:cs typeface="Arial" charset="0"/>
              </a:defRPr>
            </a:lvl6pPr>
            <a:lvl7pPr marL="2971800" indent="-228600" eaLnBrk="0" fontAlgn="base" hangingPunct="0">
              <a:spcBef>
                <a:spcPct val="0"/>
              </a:spcBef>
              <a:spcAft>
                <a:spcPct val="0"/>
              </a:spcAft>
              <a:defRPr>
                <a:solidFill>
                  <a:schemeClr val="bg1"/>
                </a:solidFill>
                <a:latin typeface="Arial Black" pitchFamily="34" charset="0"/>
                <a:cs typeface="Arial" charset="0"/>
              </a:defRPr>
            </a:lvl7pPr>
            <a:lvl8pPr marL="3429000" indent="-228600" eaLnBrk="0" fontAlgn="base" hangingPunct="0">
              <a:spcBef>
                <a:spcPct val="0"/>
              </a:spcBef>
              <a:spcAft>
                <a:spcPct val="0"/>
              </a:spcAft>
              <a:defRPr>
                <a:solidFill>
                  <a:schemeClr val="bg1"/>
                </a:solidFill>
                <a:latin typeface="Arial Black" pitchFamily="34" charset="0"/>
                <a:cs typeface="Arial" charset="0"/>
              </a:defRPr>
            </a:lvl8pPr>
            <a:lvl9pPr marL="3886200" indent="-228600" eaLnBrk="0" fontAlgn="base" hangingPunct="0">
              <a:spcBef>
                <a:spcPct val="0"/>
              </a:spcBef>
              <a:spcAft>
                <a:spcPct val="0"/>
              </a:spcAft>
              <a:defRPr>
                <a:solidFill>
                  <a:schemeClr val="bg1"/>
                </a:solidFill>
                <a:latin typeface="Arial Black" pitchFamily="34" charset="0"/>
                <a:cs typeface="Arial" charset="0"/>
              </a:defRPr>
            </a:lvl9pPr>
          </a:lstStyle>
          <a:p>
            <a:pPr algn="ctr" defTabSz="914294" eaLnBrk="1" hangingPunct="1"/>
            <a:r>
              <a:rPr lang="en-US">
                <a:solidFill>
                  <a:srgbClr val="FFFFFF"/>
                </a:solidFill>
              </a:rPr>
              <a:t>12</a:t>
            </a:r>
          </a:p>
        </p:txBody>
      </p:sp>
      <p:sp>
        <p:nvSpPr>
          <p:cNvPr id="89096" name="TextBox 16"/>
          <p:cNvSpPr txBox="1">
            <a:spLocks noChangeArrowheads="1"/>
          </p:cNvSpPr>
          <p:nvPr/>
        </p:nvSpPr>
        <p:spPr bwMode="auto">
          <a:xfrm>
            <a:off x="4757738" y="5861050"/>
            <a:ext cx="56515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bg1"/>
                </a:solidFill>
                <a:latin typeface="Arial Black" pitchFamily="34" charset="0"/>
                <a:cs typeface="Arial" charset="0"/>
              </a:defRPr>
            </a:lvl1pPr>
            <a:lvl2pPr marL="742950" indent="-285750" eaLnBrk="0" hangingPunct="0">
              <a:defRPr>
                <a:solidFill>
                  <a:schemeClr val="bg1"/>
                </a:solidFill>
                <a:latin typeface="Arial Black" pitchFamily="34" charset="0"/>
                <a:cs typeface="Arial" charset="0"/>
              </a:defRPr>
            </a:lvl2pPr>
            <a:lvl3pPr marL="1143000" indent="-228600" eaLnBrk="0" hangingPunct="0">
              <a:defRPr>
                <a:solidFill>
                  <a:schemeClr val="bg1"/>
                </a:solidFill>
                <a:latin typeface="Arial Black" pitchFamily="34" charset="0"/>
                <a:cs typeface="Arial" charset="0"/>
              </a:defRPr>
            </a:lvl3pPr>
            <a:lvl4pPr marL="1600200" indent="-228600" eaLnBrk="0" hangingPunct="0">
              <a:defRPr>
                <a:solidFill>
                  <a:schemeClr val="bg1"/>
                </a:solidFill>
                <a:latin typeface="Arial Black" pitchFamily="34" charset="0"/>
                <a:cs typeface="Arial" charset="0"/>
              </a:defRPr>
            </a:lvl4pPr>
            <a:lvl5pPr marL="2057400" indent="-228600" eaLnBrk="0" hangingPunct="0">
              <a:defRPr>
                <a:solidFill>
                  <a:schemeClr val="bg1"/>
                </a:solidFill>
                <a:latin typeface="Arial Black" pitchFamily="34" charset="0"/>
                <a:cs typeface="Arial" charset="0"/>
              </a:defRPr>
            </a:lvl5pPr>
            <a:lvl6pPr marL="2514600" indent="-228600" eaLnBrk="0" fontAlgn="base" hangingPunct="0">
              <a:spcBef>
                <a:spcPct val="0"/>
              </a:spcBef>
              <a:spcAft>
                <a:spcPct val="0"/>
              </a:spcAft>
              <a:defRPr>
                <a:solidFill>
                  <a:schemeClr val="bg1"/>
                </a:solidFill>
                <a:latin typeface="Arial Black" pitchFamily="34" charset="0"/>
                <a:cs typeface="Arial" charset="0"/>
              </a:defRPr>
            </a:lvl6pPr>
            <a:lvl7pPr marL="2971800" indent="-228600" eaLnBrk="0" fontAlgn="base" hangingPunct="0">
              <a:spcBef>
                <a:spcPct val="0"/>
              </a:spcBef>
              <a:spcAft>
                <a:spcPct val="0"/>
              </a:spcAft>
              <a:defRPr>
                <a:solidFill>
                  <a:schemeClr val="bg1"/>
                </a:solidFill>
                <a:latin typeface="Arial Black" pitchFamily="34" charset="0"/>
                <a:cs typeface="Arial" charset="0"/>
              </a:defRPr>
            </a:lvl7pPr>
            <a:lvl8pPr marL="3429000" indent="-228600" eaLnBrk="0" fontAlgn="base" hangingPunct="0">
              <a:spcBef>
                <a:spcPct val="0"/>
              </a:spcBef>
              <a:spcAft>
                <a:spcPct val="0"/>
              </a:spcAft>
              <a:defRPr>
                <a:solidFill>
                  <a:schemeClr val="bg1"/>
                </a:solidFill>
                <a:latin typeface="Arial Black" pitchFamily="34" charset="0"/>
                <a:cs typeface="Arial" charset="0"/>
              </a:defRPr>
            </a:lvl8pPr>
            <a:lvl9pPr marL="3886200" indent="-228600" eaLnBrk="0" fontAlgn="base" hangingPunct="0">
              <a:spcBef>
                <a:spcPct val="0"/>
              </a:spcBef>
              <a:spcAft>
                <a:spcPct val="0"/>
              </a:spcAft>
              <a:defRPr>
                <a:solidFill>
                  <a:schemeClr val="bg1"/>
                </a:solidFill>
                <a:latin typeface="Arial Black" pitchFamily="34" charset="0"/>
                <a:cs typeface="Arial" charset="0"/>
              </a:defRPr>
            </a:lvl9pPr>
          </a:lstStyle>
          <a:p>
            <a:pPr algn="ctr" defTabSz="914294" eaLnBrk="1" hangingPunct="1"/>
            <a:r>
              <a:rPr lang="en-US">
                <a:solidFill>
                  <a:srgbClr val="FFFFFF"/>
                </a:solidFill>
              </a:rPr>
              <a:t>18</a:t>
            </a:r>
          </a:p>
        </p:txBody>
      </p:sp>
      <p:sp>
        <p:nvSpPr>
          <p:cNvPr id="89097" name="TextBox 18"/>
          <p:cNvSpPr txBox="1">
            <a:spLocks noChangeArrowheads="1"/>
          </p:cNvSpPr>
          <p:nvPr/>
        </p:nvSpPr>
        <p:spPr bwMode="auto">
          <a:xfrm>
            <a:off x="5900738" y="5861050"/>
            <a:ext cx="56515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bg1"/>
                </a:solidFill>
                <a:latin typeface="Arial Black" pitchFamily="34" charset="0"/>
                <a:cs typeface="Arial" charset="0"/>
              </a:defRPr>
            </a:lvl1pPr>
            <a:lvl2pPr marL="742950" indent="-285750" eaLnBrk="0" hangingPunct="0">
              <a:defRPr>
                <a:solidFill>
                  <a:schemeClr val="bg1"/>
                </a:solidFill>
                <a:latin typeface="Arial Black" pitchFamily="34" charset="0"/>
                <a:cs typeface="Arial" charset="0"/>
              </a:defRPr>
            </a:lvl2pPr>
            <a:lvl3pPr marL="1143000" indent="-228600" eaLnBrk="0" hangingPunct="0">
              <a:defRPr>
                <a:solidFill>
                  <a:schemeClr val="bg1"/>
                </a:solidFill>
                <a:latin typeface="Arial Black" pitchFamily="34" charset="0"/>
                <a:cs typeface="Arial" charset="0"/>
              </a:defRPr>
            </a:lvl3pPr>
            <a:lvl4pPr marL="1600200" indent="-228600" eaLnBrk="0" hangingPunct="0">
              <a:defRPr>
                <a:solidFill>
                  <a:schemeClr val="bg1"/>
                </a:solidFill>
                <a:latin typeface="Arial Black" pitchFamily="34" charset="0"/>
                <a:cs typeface="Arial" charset="0"/>
              </a:defRPr>
            </a:lvl4pPr>
            <a:lvl5pPr marL="2057400" indent="-228600" eaLnBrk="0" hangingPunct="0">
              <a:defRPr>
                <a:solidFill>
                  <a:schemeClr val="bg1"/>
                </a:solidFill>
                <a:latin typeface="Arial Black" pitchFamily="34" charset="0"/>
                <a:cs typeface="Arial" charset="0"/>
              </a:defRPr>
            </a:lvl5pPr>
            <a:lvl6pPr marL="2514600" indent="-228600" eaLnBrk="0" fontAlgn="base" hangingPunct="0">
              <a:spcBef>
                <a:spcPct val="0"/>
              </a:spcBef>
              <a:spcAft>
                <a:spcPct val="0"/>
              </a:spcAft>
              <a:defRPr>
                <a:solidFill>
                  <a:schemeClr val="bg1"/>
                </a:solidFill>
                <a:latin typeface="Arial Black" pitchFamily="34" charset="0"/>
                <a:cs typeface="Arial" charset="0"/>
              </a:defRPr>
            </a:lvl6pPr>
            <a:lvl7pPr marL="2971800" indent="-228600" eaLnBrk="0" fontAlgn="base" hangingPunct="0">
              <a:spcBef>
                <a:spcPct val="0"/>
              </a:spcBef>
              <a:spcAft>
                <a:spcPct val="0"/>
              </a:spcAft>
              <a:defRPr>
                <a:solidFill>
                  <a:schemeClr val="bg1"/>
                </a:solidFill>
                <a:latin typeface="Arial Black" pitchFamily="34" charset="0"/>
                <a:cs typeface="Arial" charset="0"/>
              </a:defRPr>
            </a:lvl7pPr>
            <a:lvl8pPr marL="3429000" indent="-228600" eaLnBrk="0" fontAlgn="base" hangingPunct="0">
              <a:spcBef>
                <a:spcPct val="0"/>
              </a:spcBef>
              <a:spcAft>
                <a:spcPct val="0"/>
              </a:spcAft>
              <a:defRPr>
                <a:solidFill>
                  <a:schemeClr val="bg1"/>
                </a:solidFill>
                <a:latin typeface="Arial Black" pitchFamily="34" charset="0"/>
                <a:cs typeface="Arial" charset="0"/>
              </a:defRPr>
            </a:lvl8pPr>
            <a:lvl9pPr marL="3886200" indent="-228600" eaLnBrk="0" fontAlgn="base" hangingPunct="0">
              <a:spcBef>
                <a:spcPct val="0"/>
              </a:spcBef>
              <a:spcAft>
                <a:spcPct val="0"/>
              </a:spcAft>
              <a:defRPr>
                <a:solidFill>
                  <a:schemeClr val="bg1"/>
                </a:solidFill>
                <a:latin typeface="Arial Black" pitchFamily="34" charset="0"/>
                <a:cs typeface="Arial" charset="0"/>
              </a:defRPr>
            </a:lvl9pPr>
          </a:lstStyle>
          <a:p>
            <a:pPr algn="ctr" defTabSz="914294" eaLnBrk="1" hangingPunct="1"/>
            <a:r>
              <a:rPr lang="en-US">
                <a:solidFill>
                  <a:srgbClr val="FFFFFF"/>
                </a:solidFill>
              </a:rPr>
              <a:t>24</a:t>
            </a:r>
          </a:p>
        </p:txBody>
      </p:sp>
      <p:sp>
        <p:nvSpPr>
          <p:cNvPr id="89098" name="TextBox 24"/>
          <p:cNvSpPr txBox="1">
            <a:spLocks noChangeArrowheads="1"/>
          </p:cNvSpPr>
          <p:nvPr/>
        </p:nvSpPr>
        <p:spPr bwMode="auto">
          <a:xfrm>
            <a:off x="7042150" y="5861050"/>
            <a:ext cx="56515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bg1"/>
                </a:solidFill>
                <a:latin typeface="Arial Black" pitchFamily="34" charset="0"/>
                <a:cs typeface="Arial" charset="0"/>
              </a:defRPr>
            </a:lvl1pPr>
            <a:lvl2pPr marL="742950" indent="-285750" eaLnBrk="0" hangingPunct="0">
              <a:defRPr>
                <a:solidFill>
                  <a:schemeClr val="bg1"/>
                </a:solidFill>
                <a:latin typeface="Arial Black" pitchFamily="34" charset="0"/>
                <a:cs typeface="Arial" charset="0"/>
              </a:defRPr>
            </a:lvl2pPr>
            <a:lvl3pPr marL="1143000" indent="-228600" eaLnBrk="0" hangingPunct="0">
              <a:defRPr>
                <a:solidFill>
                  <a:schemeClr val="bg1"/>
                </a:solidFill>
                <a:latin typeface="Arial Black" pitchFamily="34" charset="0"/>
                <a:cs typeface="Arial" charset="0"/>
              </a:defRPr>
            </a:lvl3pPr>
            <a:lvl4pPr marL="1600200" indent="-228600" eaLnBrk="0" hangingPunct="0">
              <a:defRPr>
                <a:solidFill>
                  <a:schemeClr val="bg1"/>
                </a:solidFill>
                <a:latin typeface="Arial Black" pitchFamily="34" charset="0"/>
                <a:cs typeface="Arial" charset="0"/>
              </a:defRPr>
            </a:lvl4pPr>
            <a:lvl5pPr marL="2057400" indent="-228600" eaLnBrk="0" hangingPunct="0">
              <a:defRPr>
                <a:solidFill>
                  <a:schemeClr val="bg1"/>
                </a:solidFill>
                <a:latin typeface="Arial Black" pitchFamily="34" charset="0"/>
                <a:cs typeface="Arial" charset="0"/>
              </a:defRPr>
            </a:lvl5pPr>
            <a:lvl6pPr marL="2514600" indent="-228600" eaLnBrk="0" fontAlgn="base" hangingPunct="0">
              <a:spcBef>
                <a:spcPct val="0"/>
              </a:spcBef>
              <a:spcAft>
                <a:spcPct val="0"/>
              </a:spcAft>
              <a:defRPr>
                <a:solidFill>
                  <a:schemeClr val="bg1"/>
                </a:solidFill>
                <a:latin typeface="Arial Black" pitchFamily="34" charset="0"/>
                <a:cs typeface="Arial" charset="0"/>
              </a:defRPr>
            </a:lvl6pPr>
            <a:lvl7pPr marL="2971800" indent="-228600" eaLnBrk="0" fontAlgn="base" hangingPunct="0">
              <a:spcBef>
                <a:spcPct val="0"/>
              </a:spcBef>
              <a:spcAft>
                <a:spcPct val="0"/>
              </a:spcAft>
              <a:defRPr>
                <a:solidFill>
                  <a:schemeClr val="bg1"/>
                </a:solidFill>
                <a:latin typeface="Arial Black" pitchFamily="34" charset="0"/>
                <a:cs typeface="Arial" charset="0"/>
              </a:defRPr>
            </a:lvl7pPr>
            <a:lvl8pPr marL="3429000" indent="-228600" eaLnBrk="0" fontAlgn="base" hangingPunct="0">
              <a:spcBef>
                <a:spcPct val="0"/>
              </a:spcBef>
              <a:spcAft>
                <a:spcPct val="0"/>
              </a:spcAft>
              <a:defRPr>
                <a:solidFill>
                  <a:schemeClr val="bg1"/>
                </a:solidFill>
                <a:latin typeface="Arial Black" pitchFamily="34" charset="0"/>
                <a:cs typeface="Arial" charset="0"/>
              </a:defRPr>
            </a:lvl8pPr>
            <a:lvl9pPr marL="3886200" indent="-228600" eaLnBrk="0" fontAlgn="base" hangingPunct="0">
              <a:spcBef>
                <a:spcPct val="0"/>
              </a:spcBef>
              <a:spcAft>
                <a:spcPct val="0"/>
              </a:spcAft>
              <a:defRPr>
                <a:solidFill>
                  <a:schemeClr val="bg1"/>
                </a:solidFill>
                <a:latin typeface="Arial Black" pitchFamily="34" charset="0"/>
                <a:cs typeface="Arial" charset="0"/>
              </a:defRPr>
            </a:lvl9pPr>
          </a:lstStyle>
          <a:p>
            <a:pPr algn="ctr" defTabSz="914294" eaLnBrk="1" hangingPunct="1"/>
            <a:r>
              <a:rPr lang="en-US">
                <a:solidFill>
                  <a:srgbClr val="FFFFFF"/>
                </a:solidFill>
              </a:rPr>
              <a:t>30</a:t>
            </a:r>
          </a:p>
        </p:txBody>
      </p:sp>
      <p:sp>
        <p:nvSpPr>
          <p:cNvPr id="89099" name="TextBox 25"/>
          <p:cNvSpPr txBox="1">
            <a:spLocks noChangeArrowheads="1"/>
          </p:cNvSpPr>
          <p:nvPr/>
        </p:nvSpPr>
        <p:spPr bwMode="auto">
          <a:xfrm>
            <a:off x="8183563" y="5861050"/>
            <a:ext cx="56515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bg1"/>
                </a:solidFill>
                <a:latin typeface="Arial Black" pitchFamily="34" charset="0"/>
                <a:cs typeface="Arial" charset="0"/>
              </a:defRPr>
            </a:lvl1pPr>
            <a:lvl2pPr marL="742950" indent="-285750" eaLnBrk="0" hangingPunct="0">
              <a:defRPr>
                <a:solidFill>
                  <a:schemeClr val="bg1"/>
                </a:solidFill>
                <a:latin typeface="Arial Black" pitchFamily="34" charset="0"/>
                <a:cs typeface="Arial" charset="0"/>
              </a:defRPr>
            </a:lvl2pPr>
            <a:lvl3pPr marL="1143000" indent="-228600" eaLnBrk="0" hangingPunct="0">
              <a:defRPr>
                <a:solidFill>
                  <a:schemeClr val="bg1"/>
                </a:solidFill>
                <a:latin typeface="Arial Black" pitchFamily="34" charset="0"/>
                <a:cs typeface="Arial" charset="0"/>
              </a:defRPr>
            </a:lvl3pPr>
            <a:lvl4pPr marL="1600200" indent="-228600" eaLnBrk="0" hangingPunct="0">
              <a:defRPr>
                <a:solidFill>
                  <a:schemeClr val="bg1"/>
                </a:solidFill>
                <a:latin typeface="Arial Black" pitchFamily="34" charset="0"/>
                <a:cs typeface="Arial" charset="0"/>
              </a:defRPr>
            </a:lvl4pPr>
            <a:lvl5pPr marL="2057400" indent="-228600" eaLnBrk="0" hangingPunct="0">
              <a:defRPr>
                <a:solidFill>
                  <a:schemeClr val="bg1"/>
                </a:solidFill>
                <a:latin typeface="Arial Black" pitchFamily="34" charset="0"/>
                <a:cs typeface="Arial" charset="0"/>
              </a:defRPr>
            </a:lvl5pPr>
            <a:lvl6pPr marL="2514600" indent="-228600" eaLnBrk="0" fontAlgn="base" hangingPunct="0">
              <a:spcBef>
                <a:spcPct val="0"/>
              </a:spcBef>
              <a:spcAft>
                <a:spcPct val="0"/>
              </a:spcAft>
              <a:defRPr>
                <a:solidFill>
                  <a:schemeClr val="bg1"/>
                </a:solidFill>
                <a:latin typeface="Arial Black" pitchFamily="34" charset="0"/>
                <a:cs typeface="Arial" charset="0"/>
              </a:defRPr>
            </a:lvl6pPr>
            <a:lvl7pPr marL="2971800" indent="-228600" eaLnBrk="0" fontAlgn="base" hangingPunct="0">
              <a:spcBef>
                <a:spcPct val="0"/>
              </a:spcBef>
              <a:spcAft>
                <a:spcPct val="0"/>
              </a:spcAft>
              <a:defRPr>
                <a:solidFill>
                  <a:schemeClr val="bg1"/>
                </a:solidFill>
                <a:latin typeface="Arial Black" pitchFamily="34" charset="0"/>
                <a:cs typeface="Arial" charset="0"/>
              </a:defRPr>
            </a:lvl7pPr>
            <a:lvl8pPr marL="3429000" indent="-228600" eaLnBrk="0" fontAlgn="base" hangingPunct="0">
              <a:spcBef>
                <a:spcPct val="0"/>
              </a:spcBef>
              <a:spcAft>
                <a:spcPct val="0"/>
              </a:spcAft>
              <a:defRPr>
                <a:solidFill>
                  <a:schemeClr val="bg1"/>
                </a:solidFill>
                <a:latin typeface="Arial Black" pitchFamily="34" charset="0"/>
                <a:cs typeface="Arial" charset="0"/>
              </a:defRPr>
            </a:lvl8pPr>
            <a:lvl9pPr marL="3886200" indent="-228600" eaLnBrk="0" fontAlgn="base" hangingPunct="0">
              <a:spcBef>
                <a:spcPct val="0"/>
              </a:spcBef>
              <a:spcAft>
                <a:spcPct val="0"/>
              </a:spcAft>
              <a:defRPr>
                <a:solidFill>
                  <a:schemeClr val="bg1"/>
                </a:solidFill>
                <a:latin typeface="Arial Black" pitchFamily="34" charset="0"/>
                <a:cs typeface="Arial" charset="0"/>
              </a:defRPr>
            </a:lvl9pPr>
          </a:lstStyle>
          <a:p>
            <a:pPr algn="ctr" defTabSz="914294" eaLnBrk="1" hangingPunct="1"/>
            <a:r>
              <a:rPr lang="en-US">
                <a:solidFill>
                  <a:srgbClr val="FFFFFF"/>
                </a:solidFill>
              </a:rPr>
              <a:t>36</a:t>
            </a:r>
          </a:p>
        </p:txBody>
      </p:sp>
      <p:sp>
        <p:nvSpPr>
          <p:cNvPr id="89100" name="Rectangle 36"/>
          <p:cNvSpPr>
            <a:spLocks noChangeArrowheads="1"/>
          </p:cNvSpPr>
          <p:nvPr/>
        </p:nvSpPr>
        <p:spPr bwMode="auto">
          <a:xfrm>
            <a:off x="1844675" y="1785938"/>
            <a:ext cx="1004888" cy="4022725"/>
          </a:xfrm>
          <a:prstGeom prst="rect">
            <a:avLst/>
          </a:prstGeom>
          <a:solidFill>
            <a:srgbClr val="578820"/>
          </a:solidFill>
          <a:ln>
            <a:noFill/>
          </a:ln>
          <a:extLst>
            <a:ext uri="{91240B29-F687-4F45-9708-019B960494DF}">
              <a14:hiddenLine xmlns:a14="http://schemas.microsoft.com/office/drawing/2010/main" w="57150">
                <a:solidFill>
                  <a:srgbClr val="000000"/>
                </a:solidFill>
                <a:prstDash val="sysDash"/>
                <a:miter lim="800000"/>
                <a:headEnd/>
                <a:tailEnd/>
              </a14:hiddenLine>
            </a:ext>
          </a:extLst>
        </p:spPr>
        <p:txBody>
          <a:bodyPr anchor="ctr" anchorCtr="1"/>
          <a:lstStyle/>
          <a:p>
            <a:pPr algn="ctr" defTabSz="914294">
              <a:spcBef>
                <a:spcPct val="50000"/>
              </a:spcBef>
            </a:pPr>
            <a:endParaRPr lang="en-US">
              <a:solidFill>
                <a:srgbClr val="000000"/>
              </a:solidFill>
              <a:latin typeface="Arial"/>
            </a:endParaRPr>
          </a:p>
        </p:txBody>
      </p:sp>
      <p:sp>
        <p:nvSpPr>
          <p:cNvPr id="89101" name="Rectangle 37"/>
          <p:cNvSpPr>
            <a:spLocks noChangeArrowheads="1"/>
          </p:cNvSpPr>
          <p:nvPr/>
        </p:nvSpPr>
        <p:spPr bwMode="auto">
          <a:xfrm>
            <a:off x="2838450" y="1785938"/>
            <a:ext cx="960438" cy="4022725"/>
          </a:xfrm>
          <a:prstGeom prst="rect">
            <a:avLst/>
          </a:prstGeom>
          <a:solidFill>
            <a:srgbClr val="E7A031"/>
          </a:solidFill>
          <a:ln>
            <a:noFill/>
          </a:ln>
          <a:extLst>
            <a:ext uri="{91240B29-F687-4F45-9708-019B960494DF}">
              <a14:hiddenLine xmlns:a14="http://schemas.microsoft.com/office/drawing/2010/main" w="57150">
                <a:solidFill>
                  <a:srgbClr val="000000"/>
                </a:solidFill>
                <a:prstDash val="sysDash"/>
                <a:miter lim="800000"/>
                <a:headEnd/>
                <a:tailEnd/>
              </a14:hiddenLine>
            </a:ext>
          </a:extLst>
        </p:spPr>
        <p:txBody>
          <a:bodyPr anchor="ctr" anchorCtr="1"/>
          <a:lstStyle/>
          <a:p>
            <a:pPr algn="ctr" defTabSz="914294">
              <a:spcBef>
                <a:spcPct val="50000"/>
              </a:spcBef>
            </a:pPr>
            <a:endParaRPr lang="en-US">
              <a:solidFill>
                <a:srgbClr val="000000"/>
              </a:solidFill>
              <a:latin typeface="Arial"/>
            </a:endParaRPr>
          </a:p>
        </p:txBody>
      </p:sp>
      <p:sp>
        <p:nvSpPr>
          <p:cNvPr id="89102" name="Rectangle 38"/>
          <p:cNvSpPr>
            <a:spLocks noChangeArrowheads="1"/>
          </p:cNvSpPr>
          <p:nvPr/>
        </p:nvSpPr>
        <p:spPr bwMode="auto">
          <a:xfrm>
            <a:off x="3794125" y="1785938"/>
            <a:ext cx="4689475" cy="4022725"/>
          </a:xfrm>
          <a:prstGeom prst="rect">
            <a:avLst/>
          </a:prstGeom>
          <a:solidFill>
            <a:srgbClr val="AD2C49"/>
          </a:solidFill>
          <a:ln>
            <a:noFill/>
          </a:ln>
          <a:extLst>
            <a:ext uri="{91240B29-F687-4F45-9708-019B960494DF}">
              <a14:hiddenLine xmlns:a14="http://schemas.microsoft.com/office/drawing/2010/main" w="57150">
                <a:solidFill>
                  <a:srgbClr val="000000"/>
                </a:solidFill>
                <a:prstDash val="sysDash"/>
                <a:miter lim="800000"/>
                <a:headEnd/>
                <a:tailEnd/>
              </a14:hiddenLine>
            </a:ext>
          </a:extLst>
        </p:spPr>
        <p:txBody>
          <a:bodyPr anchor="ctr" anchorCtr="1"/>
          <a:lstStyle/>
          <a:p>
            <a:pPr algn="ctr" defTabSz="914294">
              <a:spcBef>
                <a:spcPct val="50000"/>
              </a:spcBef>
            </a:pPr>
            <a:endParaRPr lang="en-US">
              <a:solidFill>
                <a:srgbClr val="000000"/>
              </a:solidFill>
              <a:latin typeface="Arial"/>
            </a:endParaRPr>
          </a:p>
        </p:txBody>
      </p:sp>
      <p:sp>
        <p:nvSpPr>
          <p:cNvPr id="89103" name="Rectangle 2"/>
          <p:cNvSpPr txBox="1">
            <a:spLocks noChangeArrowheads="1"/>
          </p:cNvSpPr>
          <p:nvPr/>
        </p:nvSpPr>
        <p:spPr bwMode="auto">
          <a:xfrm>
            <a:off x="0" y="204788"/>
            <a:ext cx="8040688" cy="598487"/>
          </a:xfrm>
          <a:prstGeom prst="rect">
            <a:avLst/>
          </a:prstGeom>
          <a:solidFill>
            <a:srgbClr val="0063A6"/>
          </a:solidFill>
          <a:ln>
            <a:noFill/>
          </a:ln>
          <a:extLst>
            <a:ext uri="{91240B29-F687-4F45-9708-019B960494DF}">
              <a14:hiddenLine xmlns:a14="http://schemas.microsoft.com/office/drawing/2010/main" w="57150">
                <a:solidFill>
                  <a:srgbClr val="000000"/>
                </a:solidFill>
                <a:miter lim="800000"/>
                <a:headEnd/>
                <a:tailEnd/>
              </a14:hiddenLine>
            </a:ext>
          </a:extLst>
        </p:spPr>
        <p:txBody>
          <a:bodyPr rIns="0" anchor="ctr" anchorCtr="1"/>
          <a:lstStyle>
            <a:lvl1pPr eaLnBrk="0" hangingPunct="0">
              <a:defRPr>
                <a:solidFill>
                  <a:schemeClr val="bg1"/>
                </a:solidFill>
                <a:latin typeface="Arial Black" pitchFamily="34" charset="0"/>
                <a:cs typeface="Arial" charset="0"/>
              </a:defRPr>
            </a:lvl1pPr>
            <a:lvl2pPr marL="742950" indent="-285750" eaLnBrk="0" hangingPunct="0">
              <a:defRPr>
                <a:solidFill>
                  <a:schemeClr val="bg1"/>
                </a:solidFill>
                <a:latin typeface="Arial Black" pitchFamily="34" charset="0"/>
                <a:cs typeface="Arial" charset="0"/>
              </a:defRPr>
            </a:lvl2pPr>
            <a:lvl3pPr marL="1143000" indent="-228600" eaLnBrk="0" hangingPunct="0">
              <a:defRPr>
                <a:solidFill>
                  <a:schemeClr val="bg1"/>
                </a:solidFill>
                <a:latin typeface="Arial Black" pitchFamily="34" charset="0"/>
                <a:cs typeface="Arial" charset="0"/>
              </a:defRPr>
            </a:lvl3pPr>
            <a:lvl4pPr marL="1600200" indent="-228600" eaLnBrk="0" hangingPunct="0">
              <a:defRPr>
                <a:solidFill>
                  <a:schemeClr val="bg1"/>
                </a:solidFill>
                <a:latin typeface="Arial Black" pitchFamily="34" charset="0"/>
                <a:cs typeface="Arial" charset="0"/>
              </a:defRPr>
            </a:lvl4pPr>
            <a:lvl5pPr marL="2057400" indent="-228600" eaLnBrk="0" hangingPunct="0">
              <a:defRPr>
                <a:solidFill>
                  <a:schemeClr val="bg1"/>
                </a:solidFill>
                <a:latin typeface="Arial Black" pitchFamily="34" charset="0"/>
                <a:cs typeface="Arial" charset="0"/>
              </a:defRPr>
            </a:lvl5pPr>
            <a:lvl6pPr marL="2514600" indent="-228600" eaLnBrk="0" fontAlgn="base" hangingPunct="0">
              <a:spcBef>
                <a:spcPct val="0"/>
              </a:spcBef>
              <a:spcAft>
                <a:spcPct val="0"/>
              </a:spcAft>
              <a:defRPr>
                <a:solidFill>
                  <a:schemeClr val="bg1"/>
                </a:solidFill>
                <a:latin typeface="Arial Black" pitchFamily="34" charset="0"/>
                <a:cs typeface="Arial" charset="0"/>
              </a:defRPr>
            </a:lvl6pPr>
            <a:lvl7pPr marL="2971800" indent="-228600" eaLnBrk="0" fontAlgn="base" hangingPunct="0">
              <a:spcBef>
                <a:spcPct val="0"/>
              </a:spcBef>
              <a:spcAft>
                <a:spcPct val="0"/>
              </a:spcAft>
              <a:defRPr>
                <a:solidFill>
                  <a:schemeClr val="bg1"/>
                </a:solidFill>
                <a:latin typeface="Arial Black" pitchFamily="34" charset="0"/>
                <a:cs typeface="Arial" charset="0"/>
              </a:defRPr>
            </a:lvl7pPr>
            <a:lvl8pPr marL="3429000" indent="-228600" eaLnBrk="0" fontAlgn="base" hangingPunct="0">
              <a:spcBef>
                <a:spcPct val="0"/>
              </a:spcBef>
              <a:spcAft>
                <a:spcPct val="0"/>
              </a:spcAft>
              <a:defRPr>
                <a:solidFill>
                  <a:schemeClr val="bg1"/>
                </a:solidFill>
                <a:latin typeface="Arial Black" pitchFamily="34" charset="0"/>
                <a:cs typeface="Arial" charset="0"/>
              </a:defRPr>
            </a:lvl8pPr>
            <a:lvl9pPr marL="3886200" indent="-228600" eaLnBrk="0" fontAlgn="base" hangingPunct="0">
              <a:spcBef>
                <a:spcPct val="0"/>
              </a:spcBef>
              <a:spcAft>
                <a:spcPct val="0"/>
              </a:spcAft>
              <a:defRPr>
                <a:solidFill>
                  <a:schemeClr val="bg1"/>
                </a:solidFill>
                <a:latin typeface="Arial Black" pitchFamily="34" charset="0"/>
                <a:cs typeface="Arial" charset="0"/>
              </a:defRPr>
            </a:lvl9pPr>
          </a:lstStyle>
          <a:p>
            <a:pPr algn="r" defTabSz="914294">
              <a:lnSpc>
                <a:spcPct val="90000"/>
              </a:lnSpc>
            </a:pPr>
            <a:r>
              <a:rPr lang="en-US" sz="2800" b="1" dirty="0" smtClean="0">
                <a:solidFill>
                  <a:srgbClr val="FFFFFF"/>
                </a:solidFill>
              </a:rPr>
              <a:t>Buyer’s Mkt. Index Chart</a:t>
            </a:r>
            <a:endParaRPr lang="en-US" sz="2800" b="1" dirty="0">
              <a:solidFill>
                <a:srgbClr val="FFFFFF"/>
              </a:solidFill>
            </a:endParaRPr>
          </a:p>
        </p:txBody>
      </p:sp>
      <p:sp>
        <p:nvSpPr>
          <p:cNvPr id="54" name="Rectangle 53"/>
          <p:cNvSpPr/>
          <p:nvPr/>
        </p:nvSpPr>
        <p:spPr bwMode="auto">
          <a:xfrm>
            <a:off x="5116513" y="1165225"/>
            <a:ext cx="2043112" cy="361950"/>
          </a:xfrm>
          <a:prstGeom prst="rect">
            <a:avLst/>
          </a:prstGeom>
          <a:solidFill>
            <a:srgbClr val="AD2C49"/>
          </a:solidFill>
          <a:ln w="57150">
            <a:noFill/>
            <a:prstDash val="sysDash"/>
            <a:miter lim="800000"/>
            <a:headEnd/>
            <a:tailEnd/>
          </a:ln>
        </p:spPr>
        <p:txBody>
          <a:bodyPr anchor="ctr" anchorCtr="1"/>
          <a:lstStyle/>
          <a:p>
            <a:pPr algn="ctr" defTabSz="914294">
              <a:spcBef>
                <a:spcPct val="50000"/>
              </a:spcBef>
              <a:defRPr/>
            </a:pPr>
            <a:r>
              <a:rPr lang="en-US" dirty="0">
                <a:solidFill>
                  <a:schemeClr val="bg1"/>
                </a:solidFill>
                <a:latin typeface="Arial"/>
                <a:cs typeface="Arial" pitchFamily="34" charset="0"/>
              </a:rPr>
              <a:t>UNHEALTHY</a:t>
            </a:r>
          </a:p>
        </p:txBody>
      </p:sp>
      <p:sp>
        <p:nvSpPr>
          <p:cNvPr id="55" name="Rectangle 54"/>
          <p:cNvSpPr/>
          <p:nvPr/>
        </p:nvSpPr>
        <p:spPr bwMode="auto">
          <a:xfrm>
            <a:off x="1916113" y="1165225"/>
            <a:ext cx="1828800" cy="361950"/>
          </a:xfrm>
          <a:prstGeom prst="rect">
            <a:avLst/>
          </a:prstGeom>
          <a:gradFill>
            <a:gsLst>
              <a:gs pos="0">
                <a:srgbClr val="578820"/>
              </a:gs>
              <a:gs pos="50000">
                <a:srgbClr val="E7A031"/>
              </a:gs>
            </a:gsLst>
            <a:lin ang="0" scaled="0"/>
          </a:gradFill>
          <a:ln w="57150">
            <a:noFill/>
            <a:prstDash val="sysDash"/>
            <a:miter lim="800000"/>
            <a:headEnd/>
            <a:tailEnd/>
          </a:ln>
          <a:effectLst/>
        </p:spPr>
        <p:txBody>
          <a:bodyPr anchor="ctr" anchorCtr="1"/>
          <a:lstStyle/>
          <a:p>
            <a:pPr algn="ctr" defTabSz="914294">
              <a:spcBef>
                <a:spcPct val="50000"/>
              </a:spcBef>
              <a:defRPr/>
            </a:pPr>
            <a:r>
              <a:rPr lang="en-US" dirty="0">
                <a:solidFill>
                  <a:schemeClr val="bg1"/>
                </a:solidFill>
                <a:latin typeface="Arial"/>
                <a:cs typeface="Arial" pitchFamily="34" charset="0"/>
              </a:rPr>
              <a:t>HEALTHY</a:t>
            </a:r>
          </a:p>
        </p:txBody>
      </p:sp>
      <p:sp>
        <p:nvSpPr>
          <p:cNvPr id="53" name="TextBox 42"/>
          <p:cNvSpPr txBox="1">
            <a:spLocks noChangeArrowheads="1"/>
          </p:cNvSpPr>
          <p:nvPr/>
        </p:nvSpPr>
        <p:spPr bwMode="auto">
          <a:xfrm rot="16200000">
            <a:off x="377182" y="3589338"/>
            <a:ext cx="386397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bg1"/>
                </a:solidFill>
                <a:latin typeface="Arial Black" pitchFamily="34" charset="0"/>
                <a:cs typeface="Arial" charset="0"/>
              </a:defRPr>
            </a:lvl1pPr>
            <a:lvl2pPr marL="742950" indent="-285750" eaLnBrk="0" hangingPunct="0">
              <a:defRPr>
                <a:solidFill>
                  <a:schemeClr val="bg1"/>
                </a:solidFill>
                <a:latin typeface="Arial Black" pitchFamily="34" charset="0"/>
                <a:cs typeface="Arial" charset="0"/>
              </a:defRPr>
            </a:lvl2pPr>
            <a:lvl3pPr marL="1143000" indent="-228600" eaLnBrk="0" hangingPunct="0">
              <a:defRPr>
                <a:solidFill>
                  <a:schemeClr val="bg1"/>
                </a:solidFill>
                <a:latin typeface="Arial Black" pitchFamily="34" charset="0"/>
                <a:cs typeface="Arial" charset="0"/>
              </a:defRPr>
            </a:lvl3pPr>
            <a:lvl4pPr marL="1600200" indent="-228600" eaLnBrk="0" hangingPunct="0">
              <a:defRPr>
                <a:solidFill>
                  <a:schemeClr val="bg1"/>
                </a:solidFill>
                <a:latin typeface="Arial Black" pitchFamily="34" charset="0"/>
                <a:cs typeface="Arial" charset="0"/>
              </a:defRPr>
            </a:lvl4pPr>
            <a:lvl5pPr marL="2057400" indent="-228600" eaLnBrk="0" hangingPunct="0">
              <a:defRPr>
                <a:solidFill>
                  <a:schemeClr val="bg1"/>
                </a:solidFill>
                <a:latin typeface="Arial Black" pitchFamily="34" charset="0"/>
                <a:cs typeface="Arial" charset="0"/>
              </a:defRPr>
            </a:lvl5pPr>
            <a:lvl6pPr marL="2514600" indent="-228600" eaLnBrk="0" fontAlgn="base" hangingPunct="0">
              <a:spcBef>
                <a:spcPct val="0"/>
              </a:spcBef>
              <a:spcAft>
                <a:spcPct val="0"/>
              </a:spcAft>
              <a:defRPr>
                <a:solidFill>
                  <a:schemeClr val="bg1"/>
                </a:solidFill>
                <a:latin typeface="Arial Black" pitchFamily="34" charset="0"/>
                <a:cs typeface="Arial" charset="0"/>
              </a:defRPr>
            </a:lvl6pPr>
            <a:lvl7pPr marL="2971800" indent="-228600" eaLnBrk="0" fontAlgn="base" hangingPunct="0">
              <a:spcBef>
                <a:spcPct val="0"/>
              </a:spcBef>
              <a:spcAft>
                <a:spcPct val="0"/>
              </a:spcAft>
              <a:defRPr>
                <a:solidFill>
                  <a:schemeClr val="bg1"/>
                </a:solidFill>
                <a:latin typeface="Arial Black" pitchFamily="34" charset="0"/>
                <a:cs typeface="Arial" charset="0"/>
              </a:defRPr>
            </a:lvl7pPr>
            <a:lvl8pPr marL="3429000" indent="-228600" eaLnBrk="0" fontAlgn="base" hangingPunct="0">
              <a:spcBef>
                <a:spcPct val="0"/>
              </a:spcBef>
              <a:spcAft>
                <a:spcPct val="0"/>
              </a:spcAft>
              <a:defRPr>
                <a:solidFill>
                  <a:schemeClr val="bg1"/>
                </a:solidFill>
                <a:latin typeface="Arial Black" pitchFamily="34" charset="0"/>
                <a:cs typeface="Arial" charset="0"/>
              </a:defRPr>
            </a:lvl8pPr>
            <a:lvl9pPr marL="3886200" indent="-228600" eaLnBrk="0" fontAlgn="base" hangingPunct="0">
              <a:spcBef>
                <a:spcPct val="0"/>
              </a:spcBef>
              <a:spcAft>
                <a:spcPct val="0"/>
              </a:spcAft>
              <a:defRPr>
                <a:solidFill>
                  <a:schemeClr val="bg1"/>
                </a:solidFill>
                <a:latin typeface="Arial Black" pitchFamily="34" charset="0"/>
                <a:cs typeface="Arial" charset="0"/>
              </a:defRPr>
            </a:lvl9pPr>
          </a:lstStyle>
          <a:p>
            <a:pPr algn="ctr" defTabSz="914400" eaLnBrk="1" fontAlgn="base" hangingPunct="1">
              <a:spcBef>
                <a:spcPct val="0"/>
              </a:spcBef>
              <a:spcAft>
                <a:spcPct val="0"/>
              </a:spcAft>
              <a:defRPr/>
            </a:pPr>
            <a:r>
              <a:rPr lang="en-US" sz="2000" dirty="0">
                <a:solidFill>
                  <a:srgbClr val="FFFFFF"/>
                </a:solidFill>
                <a:ea typeface="ＭＳ Ｐゴシック" pitchFamily="34" charset="-128"/>
              </a:rPr>
              <a:t>SELLER’S MARKET</a:t>
            </a:r>
          </a:p>
        </p:txBody>
      </p:sp>
      <p:sp>
        <p:nvSpPr>
          <p:cNvPr id="56" name="TextBox 51"/>
          <p:cNvSpPr txBox="1">
            <a:spLocks noChangeArrowheads="1"/>
          </p:cNvSpPr>
          <p:nvPr/>
        </p:nvSpPr>
        <p:spPr bwMode="auto">
          <a:xfrm rot="16200000">
            <a:off x="1373678" y="3680043"/>
            <a:ext cx="386397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bg1"/>
                </a:solidFill>
                <a:latin typeface="Arial Black" pitchFamily="34" charset="0"/>
                <a:cs typeface="Arial" charset="0"/>
              </a:defRPr>
            </a:lvl1pPr>
            <a:lvl2pPr marL="742950" indent="-285750" eaLnBrk="0" hangingPunct="0">
              <a:defRPr>
                <a:solidFill>
                  <a:schemeClr val="bg1"/>
                </a:solidFill>
                <a:latin typeface="Arial Black" pitchFamily="34" charset="0"/>
                <a:cs typeface="Arial" charset="0"/>
              </a:defRPr>
            </a:lvl2pPr>
            <a:lvl3pPr marL="1143000" indent="-228600" eaLnBrk="0" hangingPunct="0">
              <a:defRPr>
                <a:solidFill>
                  <a:schemeClr val="bg1"/>
                </a:solidFill>
                <a:latin typeface="Arial Black" pitchFamily="34" charset="0"/>
                <a:cs typeface="Arial" charset="0"/>
              </a:defRPr>
            </a:lvl3pPr>
            <a:lvl4pPr marL="1600200" indent="-228600" eaLnBrk="0" hangingPunct="0">
              <a:defRPr>
                <a:solidFill>
                  <a:schemeClr val="bg1"/>
                </a:solidFill>
                <a:latin typeface="Arial Black" pitchFamily="34" charset="0"/>
                <a:cs typeface="Arial" charset="0"/>
              </a:defRPr>
            </a:lvl4pPr>
            <a:lvl5pPr marL="2057400" indent="-228600" eaLnBrk="0" hangingPunct="0">
              <a:defRPr>
                <a:solidFill>
                  <a:schemeClr val="bg1"/>
                </a:solidFill>
                <a:latin typeface="Arial Black" pitchFamily="34" charset="0"/>
                <a:cs typeface="Arial" charset="0"/>
              </a:defRPr>
            </a:lvl5pPr>
            <a:lvl6pPr marL="2514600" indent="-228600" eaLnBrk="0" fontAlgn="base" hangingPunct="0">
              <a:spcBef>
                <a:spcPct val="0"/>
              </a:spcBef>
              <a:spcAft>
                <a:spcPct val="0"/>
              </a:spcAft>
              <a:defRPr>
                <a:solidFill>
                  <a:schemeClr val="bg1"/>
                </a:solidFill>
                <a:latin typeface="Arial Black" pitchFamily="34" charset="0"/>
                <a:cs typeface="Arial" charset="0"/>
              </a:defRPr>
            </a:lvl6pPr>
            <a:lvl7pPr marL="2971800" indent="-228600" eaLnBrk="0" fontAlgn="base" hangingPunct="0">
              <a:spcBef>
                <a:spcPct val="0"/>
              </a:spcBef>
              <a:spcAft>
                <a:spcPct val="0"/>
              </a:spcAft>
              <a:defRPr>
                <a:solidFill>
                  <a:schemeClr val="bg1"/>
                </a:solidFill>
                <a:latin typeface="Arial Black" pitchFamily="34" charset="0"/>
                <a:cs typeface="Arial" charset="0"/>
              </a:defRPr>
            </a:lvl7pPr>
            <a:lvl8pPr marL="3429000" indent="-228600" eaLnBrk="0" fontAlgn="base" hangingPunct="0">
              <a:spcBef>
                <a:spcPct val="0"/>
              </a:spcBef>
              <a:spcAft>
                <a:spcPct val="0"/>
              </a:spcAft>
              <a:defRPr>
                <a:solidFill>
                  <a:schemeClr val="bg1"/>
                </a:solidFill>
                <a:latin typeface="Arial Black" pitchFamily="34" charset="0"/>
                <a:cs typeface="Arial" charset="0"/>
              </a:defRPr>
            </a:lvl8pPr>
            <a:lvl9pPr marL="3886200" indent="-228600" eaLnBrk="0" fontAlgn="base" hangingPunct="0">
              <a:spcBef>
                <a:spcPct val="0"/>
              </a:spcBef>
              <a:spcAft>
                <a:spcPct val="0"/>
              </a:spcAft>
              <a:defRPr>
                <a:solidFill>
                  <a:schemeClr val="bg1"/>
                </a:solidFill>
                <a:latin typeface="Arial Black" pitchFamily="34" charset="0"/>
                <a:cs typeface="Arial" charset="0"/>
              </a:defRPr>
            </a:lvl9pPr>
          </a:lstStyle>
          <a:p>
            <a:pPr algn="ctr" defTabSz="914400" eaLnBrk="1" fontAlgn="base" hangingPunct="1">
              <a:spcBef>
                <a:spcPct val="0"/>
              </a:spcBef>
              <a:spcAft>
                <a:spcPct val="0"/>
              </a:spcAft>
              <a:defRPr/>
            </a:pPr>
            <a:r>
              <a:rPr lang="en-US" sz="2000" dirty="0">
                <a:solidFill>
                  <a:srgbClr val="FFFFFF"/>
                </a:solidFill>
                <a:ea typeface="ＭＳ Ｐゴシック" pitchFamily="34" charset="-128"/>
              </a:rPr>
              <a:t>IN BALANCE</a:t>
            </a:r>
          </a:p>
        </p:txBody>
      </p:sp>
      <p:sp>
        <p:nvSpPr>
          <p:cNvPr id="57" name="TextBox 55"/>
          <p:cNvSpPr txBox="1">
            <a:spLocks noChangeArrowheads="1"/>
          </p:cNvSpPr>
          <p:nvPr/>
        </p:nvSpPr>
        <p:spPr bwMode="auto">
          <a:xfrm rot="16200000">
            <a:off x="3575340" y="3751564"/>
            <a:ext cx="386397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bg1"/>
                </a:solidFill>
                <a:latin typeface="Arial Black" pitchFamily="34" charset="0"/>
                <a:cs typeface="Arial" charset="0"/>
              </a:defRPr>
            </a:lvl1pPr>
            <a:lvl2pPr marL="742950" indent="-285750" eaLnBrk="0" hangingPunct="0">
              <a:defRPr>
                <a:solidFill>
                  <a:schemeClr val="bg1"/>
                </a:solidFill>
                <a:latin typeface="Arial Black" pitchFamily="34" charset="0"/>
                <a:cs typeface="Arial" charset="0"/>
              </a:defRPr>
            </a:lvl2pPr>
            <a:lvl3pPr marL="1143000" indent="-228600" eaLnBrk="0" hangingPunct="0">
              <a:defRPr>
                <a:solidFill>
                  <a:schemeClr val="bg1"/>
                </a:solidFill>
                <a:latin typeface="Arial Black" pitchFamily="34" charset="0"/>
                <a:cs typeface="Arial" charset="0"/>
              </a:defRPr>
            </a:lvl3pPr>
            <a:lvl4pPr marL="1600200" indent="-228600" eaLnBrk="0" hangingPunct="0">
              <a:defRPr>
                <a:solidFill>
                  <a:schemeClr val="bg1"/>
                </a:solidFill>
                <a:latin typeface="Arial Black" pitchFamily="34" charset="0"/>
                <a:cs typeface="Arial" charset="0"/>
              </a:defRPr>
            </a:lvl4pPr>
            <a:lvl5pPr marL="2057400" indent="-228600" eaLnBrk="0" hangingPunct="0">
              <a:defRPr>
                <a:solidFill>
                  <a:schemeClr val="bg1"/>
                </a:solidFill>
                <a:latin typeface="Arial Black" pitchFamily="34" charset="0"/>
                <a:cs typeface="Arial" charset="0"/>
              </a:defRPr>
            </a:lvl5pPr>
            <a:lvl6pPr marL="2514600" indent="-228600" eaLnBrk="0" fontAlgn="base" hangingPunct="0">
              <a:spcBef>
                <a:spcPct val="0"/>
              </a:spcBef>
              <a:spcAft>
                <a:spcPct val="0"/>
              </a:spcAft>
              <a:defRPr>
                <a:solidFill>
                  <a:schemeClr val="bg1"/>
                </a:solidFill>
                <a:latin typeface="Arial Black" pitchFamily="34" charset="0"/>
                <a:cs typeface="Arial" charset="0"/>
              </a:defRPr>
            </a:lvl6pPr>
            <a:lvl7pPr marL="2971800" indent="-228600" eaLnBrk="0" fontAlgn="base" hangingPunct="0">
              <a:spcBef>
                <a:spcPct val="0"/>
              </a:spcBef>
              <a:spcAft>
                <a:spcPct val="0"/>
              </a:spcAft>
              <a:defRPr>
                <a:solidFill>
                  <a:schemeClr val="bg1"/>
                </a:solidFill>
                <a:latin typeface="Arial Black" pitchFamily="34" charset="0"/>
                <a:cs typeface="Arial" charset="0"/>
              </a:defRPr>
            </a:lvl7pPr>
            <a:lvl8pPr marL="3429000" indent="-228600" eaLnBrk="0" fontAlgn="base" hangingPunct="0">
              <a:spcBef>
                <a:spcPct val="0"/>
              </a:spcBef>
              <a:spcAft>
                <a:spcPct val="0"/>
              </a:spcAft>
              <a:defRPr>
                <a:solidFill>
                  <a:schemeClr val="bg1"/>
                </a:solidFill>
                <a:latin typeface="Arial Black" pitchFamily="34" charset="0"/>
                <a:cs typeface="Arial" charset="0"/>
              </a:defRPr>
            </a:lvl8pPr>
            <a:lvl9pPr marL="3886200" indent="-228600" eaLnBrk="0" fontAlgn="base" hangingPunct="0">
              <a:spcBef>
                <a:spcPct val="0"/>
              </a:spcBef>
              <a:spcAft>
                <a:spcPct val="0"/>
              </a:spcAft>
              <a:defRPr>
                <a:solidFill>
                  <a:schemeClr val="bg1"/>
                </a:solidFill>
                <a:latin typeface="Arial Black" pitchFamily="34" charset="0"/>
                <a:cs typeface="Arial" charset="0"/>
              </a:defRPr>
            </a:lvl9pPr>
          </a:lstStyle>
          <a:p>
            <a:pPr algn="ctr" defTabSz="914400" eaLnBrk="1" fontAlgn="base" hangingPunct="1">
              <a:spcBef>
                <a:spcPct val="0"/>
              </a:spcBef>
              <a:spcAft>
                <a:spcPct val="0"/>
              </a:spcAft>
              <a:defRPr/>
            </a:pPr>
            <a:r>
              <a:rPr lang="en-US" sz="2000" dirty="0">
                <a:solidFill>
                  <a:srgbClr val="FFFFFF"/>
                </a:solidFill>
                <a:ea typeface="ＭＳ Ｐゴシック" pitchFamily="34" charset="-128"/>
              </a:rPr>
              <a:t>BUYER’S MARKET</a:t>
            </a:r>
          </a:p>
        </p:txBody>
      </p:sp>
    </p:spTree>
    <p:extLst>
      <p:ext uri="{BB962C8B-B14F-4D97-AF65-F5344CB8AC3E}">
        <p14:creationId xmlns:p14="http://schemas.microsoft.com/office/powerpoint/2010/main" val="320673516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68963" y="997531"/>
            <a:ext cx="3355819" cy="707886"/>
          </a:xfrm>
          <a:prstGeom prst="rect">
            <a:avLst/>
          </a:prstGeom>
          <a:noFill/>
        </p:spPr>
        <p:txBody>
          <a:bodyPr wrap="square" rtlCol="0">
            <a:spAutoFit/>
          </a:bodyPr>
          <a:lstStyle/>
          <a:p>
            <a:r>
              <a:rPr lang="en-US" sz="4000" dirty="0" smtClean="0">
                <a:solidFill>
                  <a:srgbClr val="000000"/>
                </a:solidFill>
                <a:latin typeface="Verdana"/>
              </a:rPr>
              <a:t> Axiom #1</a:t>
            </a:r>
            <a:endParaRPr lang="en-US" sz="4000" dirty="0">
              <a:solidFill>
                <a:srgbClr val="000000"/>
              </a:solidFill>
              <a:latin typeface="Verdana"/>
            </a:endParaRPr>
          </a:p>
        </p:txBody>
      </p:sp>
      <p:sp>
        <p:nvSpPr>
          <p:cNvPr id="3" name="TextBox 2"/>
          <p:cNvSpPr txBox="1"/>
          <p:nvPr/>
        </p:nvSpPr>
        <p:spPr>
          <a:xfrm>
            <a:off x="527174" y="2245748"/>
            <a:ext cx="8324602" cy="2000548"/>
          </a:xfrm>
          <a:prstGeom prst="rect">
            <a:avLst/>
          </a:prstGeom>
          <a:noFill/>
        </p:spPr>
        <p:txBody>
          <a:bodyPr wrap="square" rtlCol="0">
            <a:spAutoFit/>
          </a:bodyPr>
          <a:lstStyle/>
          <a:p>
            <a:r>
              <a:rPr lang="en-US" sz="2800" u="sng" dirty="0" smtClean="0">
                <a:solidFill>
                  <a:srgbClr val="000000"/>
                </a:solidFill>
                <a:latin typeface="Verdana"/>
              </a:rPr>
              <a:t>All</a:t>
            </a:r>
            <a:r>
              <a:rPr lang="en-US" sz="2800" dirty="0" smtClean="0">
                <a:solidFill>
                  <a:srgbClr val="000000"/>
                </a:solidFill>
                <a:latin typeface="Verdana"/>
              </a:rPr>
              <a:t> market types (buyer, seller, equilibrium) can exist in </a:t>
            </a:r>
            <a:r>
              <a:rPr lang="en-US" sz="2800" u="sng" dirty="0" smtClean="0">
                <a:solidFill>
                  <a:srgbClr val="000000"/>
                </a:solidFill>
                <a:latin typeface="Verdana"/>
              </a:rPr>
              <a:t>all</a:t>
            </a:r>
            <a:r>
              <a:rPr lang="en-US" sz="2800" dirty="0" smtClean="0">
                <a:solidFill>
                  <a:srgbClr val="000000"/>
                </a:solidFill>
                <a:latin typeface="Verdana"/>
              </a:rPr>
              <a:t> geographic areas</a:t>
            </a:r>
          </a:p>
          <a:p>
            <a:endParaRPr lang="en-US" sz="2800" dirty="0">
              <a:solidFill>
                <a:srgbClr val="000000"/>
              </a:solidFill>
              <a:latin typeface="Verdana"/>
            </a:endParaRPr>
          </a:p>
          <a:p>
            <a:pPr marL="285750" indent="-285750">
              <a:buFont typeface="Arial" pitchFamily="34" charset="0"/>
              <a:buChar char="•"/>
            </a:pPr>
            <a:r>
              <a:rPr lang="en-US" sz="2000" dirty="0">
                <a:solidFill>
                  <a:srgbClr val="000000"/>
                </a:solidFill>
                <a:latin typeface="Verdana"/>
              </a:rPr>
              <a:t>Segmentation is not obvious (nor reported)</a:t>
            </a:r>
          </a:p>
          <a:p>
            <a:endParaRPr lang="en-US" sz="2000" dirty="0">
              <a:solidFill>
                <a:srgbClr val="000000"/>
              </a:solidFill>
              <a:latin typeface="Verdana"/>
            </a:endParaRPr>
          </a:p>
        </p:txBody>
      </p:sp>
    </p:spTree>
    <p:extLst>
      <p:ext uri="{BB962C8B-B14F-4D97-AF65-F5344CB8AC3E}">
        <p14:creationId xmlns:p14="http://schemas.microsoft.com/office/powerpoint/2010/main" val="35073776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 calcmode="lin" valueType="num">
                                      <p:cBhvr additive="base">
                                        <p:cTn id="7"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4" name="TextBox 3"/>
          <p:cNvSpPr txBox="1"/>
          <p:nvPr/>
        </p:nvSpPr>
        <p:spPr>
          <a:xfrm>
            <a:off x="178420" y="6324675"/>
            <a:ext cx="5519853" cy="276999"/>
          </a:xfrm>
          <a:prstGeom prst="rect">
            <a:avLst/>
          </a:prstGeom>
          <a:noFill/>
        </p:spPr>
        <p:txBody>
          <a:bodyPr wrap="square" rtlCol="0">
            <a:spAutoFit/>
          </a:bodyPr>
          <a:lstStyle/>
          <a:p>
            <a:pPr defTabSz="457200"/>
            <a:r>
              <a:rPr lang="en-US" sz="1200" dirty="0">
                <a:solidFill>
                  <a:prstClr val="black"/>
                </a:solidFill>
              </a:rPr>
              <a:t>Denny Grimes, CRS, ABR, MBA                                        dennygrimes.com</a:t>
            </a:r>
            <a:endParaRPr lang="en-US" sz="1200" dirty="0">
              <a:solidFill>
                <a:prstClr val="black"/>
              </a:solidFill>
            </a:endParaRPr>
          </a:p>
        </p:txBody>
      </p:sp>
      <p:pic>
        <p:nvPicPr>
          <p:cNvPr id="8" name="Picture 7"/>
          <p:cNvPicPr>
            <a:picLocks noChangeAspect="1"/>
          </p:cNvPicPr>
          <p:nvPr/>
        </p:nvPicPr>
        <p:blipFill>
          <a:blip r:embed="rId3"/>
          <a:stretch>
            <a:fillRect/>
          </a:stretch>
        </p:blipFill>
        <p:spPr>
          <a:xfrm>
            <a:off x="0" y="380272"/>
            <a:ext cx="9144000" cy="6012228"/>
          </a:xfrm>
          <a:prstGeom prst="rect">
            <a:avLst/>
          </a:prstGeom>
        </p:spPr>
      </p:pic>
    </p:spTree>
    <p:extLst>
      <p:ext uri="{BB962C8B-B14F-4D97-AF65-F5344CB8AC3E}">
        <p14:creationId xmlns:p14="http://schemas.microsoft.com/office/powerpoint/2010/main" val="1824497571"/>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Rectangle 23"/>
          <p:cNvSpPr>
            <a:spLocks noChangeArrowheads="1"/>
          </p:cNvSpPr>
          <p:nvPr/>
        </p:nvSpPr>
        <p:spPr bwMode="auto">
          <a:xfrm>
            <a:off x="0" y="0"/>
            <a:ext cx="9144000" cy="6858000"/>
          </a:xfrm>
          <a:prstGeom prst="rect">
            <a:avLst/>
          </a:prstGeom>
          <a:solidFill>
            <a:schemeClr val="tx1"/>
          </a:solidFill>
          <a:ln>
            <a:noFill/>
          </a:ln>
          <a:extLst>
            <a:ext uri="{91240B29-F687-4F45-9708-019B960494DF}">
              <a14:hiddenLine xmlns:a14="http://schemas.microsoft.com/office/drawing/2010/main" w="57150">
                <a:solidFill>
                  <a:srgbClr val="000000"/>
                </a:solidFill>
                <a:miter lim="800000"/>
                <a:headEnd/>
                <a:tailEnd/>
              </a14:hiddenLine>
            </a:ext>
          </a:extLst>
        </p:spPr>
        <p:txBody>
          <a:bodyPr anchor="ctr" anchorCtr="1"/>
          <a:lstStyle/>
          <a:p>
            <a:pPr algn="ctr" defTabSz="914294">
              <a:spcBef>
                <a:spcPct val="50000"/>
              </a:spcBef>
            </a:pPr>
            <a:endParaRPr lang="en-US">
              <a:solidFill>
                <a:srgbClr val="000000"/>
              </a:solidFill>
              <a:latin typeface="Arial"/>
            </a:endParaRPr>
          </a:p>
        </p:txBody>
      </p:sp>
      <p:sp>
        <p:nvSpPr>
          <p:cNvPr id="89091" name="TextBox 7"/>
          <p:cNvSpPr txBox="1">
            <a:spLocks noChangeArrowheads="1"/>
          </p:cNvSpPr>
          <p:nvPr/>
        </p:nvSpPr>
        <p:spPr bwMode="auto">
          <a:xfrm>
            <a:off x="465138" y="5865813"/>
            <a:ext cx="1533525"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bg1"/>
                </a:solidFill>
                <a:latin typeface="Arial Black" pitchFamily="34" charset="0"/>
                <a:cs typeface="Arial" charset="0"/>
              </a:defRPr>
            </a:lvl1pPr>
            <a:lvl2pPr marL="742950" indent="-285750" eaLnBrk="0" hangingPunct="0">
              <a:defRPr>
                <a:solidFill>
                  <a:schemeClr val="bg1"/>
                </a:solidFill>
                <a:latin typeface="Arial Black" pitchFamily="34" charset="0"/>
                <a:cs typeface="Arial" charset="0"/>
              </a:defRPr>
            </a:lvl2pPr>
            <a:lvl3pPr marL="1143000" indent="-228600" eaLnBrk="0" hangingPunct="0">
              <a:defRPr>
                <a:solidFill>
                  <a:schemeClr val="bg1"/>
                </a:solidFill>
                <a:latin typeface="Arial Black" pitchFamily="34" charset="0"/>
                <a:cs typeface="Arial" charset="0"/>
              </a:defRPr>
            </a:lvl3pPr>
            <a:lvl4pPr marL="1600200" indent="-228600" eaLnBrk="0" hangingPunct="0">
              <a:defRPr>
                <a:solidFill>
                  <a:schemeClr val="bg1"/>
                </a:solidFill>
                <a:latin typeface="Arial Black" pitchFamily="34" charset="0"/>
                <a:cs typeface="Arial" charset="0"/>
              </a:defRPr>
            </a:lvl4pPr>
            <a:lvl5pPr marL="2057400" indent="-228600" eaLnBrk="0" hangingPunct="0">
              <a:defRPr>
                <a:solidFill>
                  <a:schemeClr val="bg1"/>
                </a:solidFill>
                <a:latin typeface="Arial Black" pitchFamily="34" charset="0"/>
                <a:cs typeface="Arial" charset="0"/>
              </a:defRPr>
            </a:lvl5pPr>
            <a:lvl6pPr marL="2514600" indent="-228600" eaLnBrk="0" fontAlgn="base" hangingPunct="0">
              <a:spcBef>
                <a:spcPct val="0"/>
              </a:spcBef>
              <a:spcAft>
                <a:spcPct val="0"/>
              </a:spcAft>
              <a:defRPr>
                <a:solidFill>
                  <a:schemeClr val="bg1"/>
                </a:solidFill>
                <a:latin typeface="Arial Black" pitchFamily="34" charset="0"/>
                <a:cs typeface="Arial" charset="0"/>
              </a:defRPr>
            </a:lvl6pPr>
            <a:lvl7pPr marL="2971800" indent="-228600" eaLnBrk="0" fontAlgn="base" hangingPunct="0">
              <a:spcBef>
                <a:spcPct val="0"/>
              </a:spcBef>
              <a:spcAft>
                <a:spcPct val="0"/>
              </a:spcAft>
              <a:defRPr>
                <a:solidFill>
                  <a:schemeClr val="bg1"/>
                </a:solidFill>
                <a:latin typeface="Arial Black" pitchFamily="34" charset="0"/>
                <a:cs typeface="Arial" charset="0"/>
              </a:defRPr>
            </a:lvl7pPr>
            <a:lvl8pPr marL="3429000" indent="-228600" eaLnBrk="0" fontAlgn="base" hangingPunct="0">
              <a:spcBef>
                <a:spcPct val="0"/>
              </a:spcBef>
              <a:spcAft>
                <a:spcPct val="0"/>
              </a:spcAft>
              <a:defRPr>
                <a:solidFill>
                  <a:schemeClr val="bg1"/>
                </a:solidFill>
                <a:latin typeface="Arial Black" pitchFamily="34" charset="0"/>
                <a:cs typeface="Arial" charset="0"/>
              </a:defRPr>
            </a:lvl8pPr>
            <a:lvl9pPr marL="3886200" indent="-228600" eaLnBrk="0" fontAlgn="base" hangingPunct="0">
              <a:spcBef>
                <a:spcPct val="0"/>
              </a:spcBef>
              <a:spcAft>
                <a:spcPct val="0"/>
              </a:spcAft>
              <a:defRPr>
                <a:solidFill>
                  <a:schemeClr val="bg1"/>
                </a:solidFill>
                <a:latin typeface="Arial Black" pitchFamily="34" charset="0"/>
                <a:cs typeface="Arial" charset="0"/>
              </a:defRPr>
            </a:lvl9pPr>
          </a:lstStyle>
          <a:p>
            <a:pPr defTabSz="914294" eaLnBrk="1" hangingPunct="1"/>
            <a:r>
              <a:rPr lang="en-US" sz="1600" b="1">
                <a:solidFill>
                  <a:srgbClr val="FFFFFF"/>
                </a:solidFill>
                <a:latin typeface="Arial Narrow" pitchFamily="34" charset="0"/>
              </a:rPr>
              <a:t>MONTHS</a:t>
            </a:r>
          </a:p>
        </p:txBody>
      </p:sp>
      <p:cxnSp>
        <p:nvCxnSpPr>
          <p:cNvPr id="89092" name="Straight Arrow Connector 9"/>
          <p:cNvCxnSpPr>
            <a:cxnSpLocks noChangeShapeType="1"/>
          </p:cNvCxnSpPr>
          <p:nvPr/>
        </p:nvCxnSpPr>
        <p:spPr bwMode="auto">
          <a:xfrm>
            <a:off x="1373188" y="6034088"/>
            <a:ext cx="365125" cy="1587"/>
          </a:xfrm>
          <a:prstGeom prst="straightConnector1">
            <a:avLst/>
          </a:prstGeom>
          <a:noFill/>
          <a:ln w="38100" algn="ctr">
            <a:solidFill>
              <a:schemeClr val="bg1"/>
            </a:solidFill>
            <a:round/>
            <a:headEnd/>
            <a:tailEnd type="arrow" w="med" len="med"/>
          </a:ln>
          <a:extLst>
            <a:ext uri="{909E8E84-426E-40DD-AFC4-6F175D3DCCD1}">
              <a14:hiddenFill xmlns:a14="http://schemas.microsoft.com/office/drawing/2010/main">
                <a:noFill/>
              </a14:hiddenFill>
            </a:ext>
          </a:extLst>
        </p:spPr>
      </p:cxnSp>
      <p:sp>
        <p:nvSpPr>
          <p:cNvPr id="89093" name="TextBox 13"/>
          <p:cNvSpPr txBox="1">
            <a:spLocks noChangeArrowheads="1"/>
          </p:cNvSpPr>
          <p:nvPr/>
        </p:nvSpPr>
        <p:spPr bwMode="auto">
          <a:xfrm>
            <a:off x="1703388" y="5861050"/>
            <a:ext cx="379412"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bg1"/>
                </a:solidFill>
                <a:latin typeface="Arial Black" pitchFamily="34" charset="0"/>
                <a:cs typeface="Arial" charset="0"/>
              </a:defRPr>
            </a:lvl1pPr>
            <a:lvl2pPr marL="742950" indent="-285750" eaLnBrk="0" hangingPunct="0">
              <a:defRPr>
                <a:solidFill>
                  <a:schemeClr val="bg1"/>
                </a:solidFill>
                <a:latin typeface="Arial Black" pitchFamily="34" charset="0"/>
                <a:cs typeface="Arial" charset="0"/>
              </a:defRPr>
            </a:lvl2pPr>
            <a:lvl3pPr marL="1143000" indent="-228600" eaLnBrk="0" hangingPunct="0">
              <a:defRPr>
                <a:solidFill>
                  <a:schemeClr val="bg1"/>
                </a:solidFill>
                <a:latin typeface="Arial Black" pitchFamily="34" charset="0"/>
                <a:cs typeface="Arial" charset="0"/>
              </a:defRPr>
            </a:lvl3pPr>
            <a:lvl4pPr marL="1600200" indent="-228600" eaLnBrk="0" hangingPunct="0">
              <a:defRPr>
                <a:solidFill>
                  <a:schemeClr val="bg1"/>
                </a:solidFill>
                <a:latin typeface="Arial Black" pitchFamily="34" charset="0"/>
                <a:cs typeface="Arial" charset="0"/>
              </a:defRPr>
            </a:lvl4pPr>
            <a:lvl5pPr marL="2057400" indent="-228600" eaLnBrk="0" hangingPunct="0">
              <a:defRPr>
                <a:solidFill>
                  <a:schemeClr val="bg1"/>
                </a:solidFill>
                <a:latin typeface="Arial Black" pitchFamily="34" charset="0"/>
                <a:cs typeface="Arial" charset="0"/>
              </a:defRPr>
            </a:lvl5pPr>
            <a:lvl6pPr marL="2514600" indent="-228600" eaLnBrk="0" fontAlgn="base" hangingPunct="0">
              <a:spcBef>
                <a:spcPct val="0"/>
              </a:spcBef>
              <a:spcAft>
                <a:spcPct val="0"/>
              </a:spcAft>
              <a:defRPr>
                <a:solidFill>
                  <a:schemeClr val="bg1"/>
                </a:solidFill>
                <a:latin typeface="Arial Black" pitchFamily="34" charset="0"/>
                <a:cs typeface="Arial" charset="0"/>
              </a:defRPr>
            </a:lvl6pPr>
            <a:lvl7pPr marL="2971800" indent="-228600" eaLnBrk="0" fontAlgn="base" hangingPunct="0">
              <a:spcBef>
                <a:spcPct val="0"/>
              </a:spcBef>
              <a:spcAft>
                <a:spcPct val="0"/>
              </a:spcAft>
              <a:defRPr>
                <a:solidFill>
                  <a:schemeClr val="bg1"/>
                </a:solidFill>
                <a:latin typeface="Arial Black" pitchFamily="34" charset="0"/>
                <a:cs typeface="Arial" charset="0"/>
              </a:defRPr>
            </a:lvl7pPr>
            <a:lvl8pPr marL="3429000" indent="-228600" eaLnBrk="0" fontAlgn="base" hangingPunct="0">
              <a:spcBef>
                <a:spcPct val="0"/>
              </a:spcBef>
              <a:spcAft>
                <a:spcPct val="0"/>
              </a:spcAft>
              <a:defRPr>
                <a:solidFill>
                  <a:schemeClr val="bg1"/>
                </a:solidFill>
                <a:latin typeface="Arial Black" pitchFamily="34" charset="0"/>
                <a:cs typeface="Arial" charset="0"/>
              </a:defRPr>
            </a:lvl8pPr>
            <a:lvl9pPr marL="3886200" indent="-228600" eaLnBrk="0" fontAlgn="base" hangingPunct="0">
              <a:spcBef>
                <a:spcPct val="0"/>
              </a:spcBef>
              <a:spcAft>
                <a:spcPct val="0"/>
              </a:spcAft>
              <a:defRPr>
                <a:solidFill>
                  <a:schemeClr val="bg1"/>
                </a:solidFill>
                <a:latin typeface="Arial Black" pitchFamily="34" charset="0"/>
                <a:cs typeface="Arial" charset="0"/>
              </a:defRPr>
            </a:lvl9pPr>
          </a:lstStyle>
          <a:p>
            <a:pPr algn="ctr" defTabSz="914294" eaLnBrk="1" hangingPunct="1"/>
            <a:r>
              <a:rPr lang="en-US">
                <a:solidFill>
                  <a:srgbClr val="FFFFFF"/>
                </a:solidFill>
              </a:rPr>
              <a:t>0</a:t>
            </a:r>
          </a:p>
        </p:txBody>
      </p:sp>
      <p:sp>
        <p:nvSpPr>
          <p:cNvPr id="89094" name="TextBox 14"/>
          <p:cNvSpPr txBox="1">
            <a:spLocks noChangeArrowheads="1"/>
          </p:cNvSpPr>
          <p:nvPr/>
        </p:nvSpPr>
        <p:spPr bwMode="auto">
          <a:xfrm>
            <a:off x="2659063" y="5861050"/>
            <a:ext cx="3810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bg1"/>
                </a:solidFill>
                <a:latin typeface="Arial Black" pitchFamily="34" charset="0"/>
                <a:cs typeface="Arial" charset="0"/>
              </a:defRPr>
            </a:lvl1pPr>
            <a:lvl2pPr marL="742950" indent="-285750" eaLnBrk="0" hangingPunct="0">
              <a:defRPr>
                <a:solidFill>
                  <a:schemeClr val="bg1"/>
                </a:solidFill>
                <a:latin typeface="Arial Black" pitchFamily="34" charset="0"/>
                <a:cs typeface="Arial" charset="0"/>
              </a:defRPr>
            </a:lvl2pPr>
            <a:lvl3pPr marL="1143000" indent="-228600" eaLnBrk="0" hangingPunct="0">
              <a:defRPr>
                <a:solidFill>
                  <a:schemeClr val="bg1"/>
                </a:solidFill>
                <a:latin typeface="Arial Black" pitchFamily="34" charset="0"/>
                <a:cs typeface="Arial" charset="0"/>
              </a:defRPr>
            </a:lvl3pPr>
            <a:lvl4pPr marL="1600200" indent="-228600" eaLnBrk="0" hangingPunct="0">
              <a:defRPr>
                <a:solidFill>
                  <a:schemeClr val="bg1"/>
                </a:solidFill>
                <a:latin typeface="Arial Black" pitchFamily="34" charset="0"/>
                <a:cs typeface="Arial" charset="0"/>
              </a:defRPr>
            </a:lvl4pPr>
            <a:lvl5pPr marL="2057400" indent="-228600" eaLnBrk="0" hangingPunct="0">
              <a:defRPr>
                <a:solidFill>
                  <a:schemeClr val="bg1"/>
                </a:solidFill>
                <a:latin typeface="Arial Black" pitchFamily="34" charset="0"/>
                <a:cs typeface="Arial" charset="0"/>
              </a:defRPr>
            </a:lvl5pPr>
            <a:lvl6pPr marL="2514600" indent="-228600" eaLnBrk="0" fontAlgn="base" hangingPunct="0">
              <a:spcBef>
                <a:spcPct val="0"/>
              </a:spcBef>
              <a:spcAft>
                <a:spcPct val="0"/>
              </a:spcAft>
              <a:defRPr>
                <a:solidFill>
                  <a:schemeClr val="bg1"/>
                </a:solidFill>
                <a:latin typeface="Arial Black" pitchFamily="34" charset="0"/>
                <a:cs typeface="Arial" charset="0"/>
              </a:defRPr>
            </a:lvl6pPr>
            <a:lvl7pPr marL="2971800" indent="-228600" eaLnBrk="0" fontAlgn="base" hangingPunct="0">
              <a:spcBef>
                <a:spcPct val="0"/>
              </a:spcBef>
              <a:spcAft>
                <a:spcPct val="0"/>
              </a:spcAft>
              <a:defRPr>
                <a:solidFill>
                  <a:schemeClr val="bg1"/>
                </a:solidFill>
                <a:latin typeface="Arial Black" pitchFamily="34" charset="0"/>
                <a:cs typeface="Arial" charset="0"/>
              </a:defRPr>
            </a:lvl7pPr>
            <a:lvl8pPr marL="3429000" indent="-228600" eaLnBrk="0" fontAlgn="base" hangingPunct="0">
              <a:spcBef>
                <a:spcPct val="0"/>
              </a:spcBef>
              <a:spcAft>
                <a:spcPct val="0"/>
              </a:spcAft>
              <a:defRPr>
                <a:solidFill>
                  <a:schemeClr val="bg1"/>
                </a:solidFill>
                <a:latin typeface="Arial Black" pitchFamily="34" charset="0"/>
                <a:cs typeface="Arial" charset="0"/>
              </a:defRPr>
            </a:lvl8pPr>
            <a:lvl9pPr marL="3886200" indent="-228600" eaLnBrk="0" fontAlgn="base" hangingPunct="0">
              <a:spcBef>
                <a:spcPct val="0"/>
              </a:spcBef>
              <a:spcAft>
                <a:spcPct val="0"/>
              </a:spcAft>
              <a:defRPr>
                <a:solidFill>
                  <a:schemeClr val="bg1"/>
                </a:solidFill>
                <a:latin typeface="Arial Black" pitchFamily="34" charset="0"/>
                <a:cs typeface="Arial" charset="0"/>
              </a:defRPr>
            </a:lvl9pPr>
          </a:lstStyle>
          <a:p>
            <a:pPr algn="ctr" defTabSz="914294" eaLnBrk="1" hangingPunct="1"/>
            <a:r>
              <a:rPr lang="en-US">
                <a:solidFill>
                  <a:srgbClr val="FFFFFF"/>
                </a:solidFill>
              </a:rPr>
              <a:t>6</a:t>
            </a:r>
          </a:p>
        </p:txBody>
      </p:sp>
      <p:sp>
        <p:nvSpPr>
          <p:cNvPr id="89095" name="TextBox 15"/>
          <p:cNvSpPr txBox="1">
            <a:spLocks noChangeArrowheads="1"/>
          </p:cNvSpPr>
          <p:nvPr/>
        </p:nvSpPr>
        <p:spPr bwMode="auto">
          <a:xfrm>
            <a:off x="3616325" y="5861050"/>
            <a:ext cx="56515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bg1"/>
                </a:solidFill>
                <a:latin typeface="Arial Black" pitchFamily="34" charset="0"/>
                <a:cs typeface="Arial" charset="0"/>
              </a:defRPr>
            </a:lvl1pPr>
            <a:lvl2pPr marL="742950" indent="-285750" eaLnBrk="0" hangingPunct="0">
              <a:defRPr>
                <a:solidFill>
                  <a:schemeClr val="bg1"/>
                </a:solidFill>
                <a:latin typeface="Arial Black" pitchFamily="34" charset="0"/>
                <a:cs typeface="Arial" charset="0"/>
              </a:defRPr>
            </a:lvl2pPr>
            <a:lvl3pPr marL="1143000" indent="-228600" eaLnBrk="0" hangingPunct="0">
              <a:defRPr>
                <a:solidFill>
                  <a:schemeClr val="bg1"/>
                </a:solidFill>
                <a:latin typeface="Arial Black" pitchFamily="34" charset="0"/>
                <a:cs typeface="Arial" charset="0"/>
              </a:defRPr>
            </a:lvl3pPr>
            <a:lvl4pPr marL="1600200" indent="-228600" eaLnBrk="0" hangingPunct="0">
              <a:defRPr>
                <a:solidFill>
                  <a:schemeClr val="bg1"/>
                </a:solidFill>
                <a:latin typeface="Arial Black" pitchFamily="34" charset="0"/>
                <a:cs typeface="Arial" charset="0"/>
              </a:defRPr>
            </a:lvl4pPr>
            <a:lvl5pPr marL="2057400" indent="-228600" eaLnBrk="0" hangingPunct="0">
              <a:defRPr>
                <a:solidFill>
                  <a:schemeClr val="bg1"/>
                </a:solidFill>
                <a:latin typeface="Arial Black" pitchFamily="34" charset="0"/>
                <a:cs typeface="Arial" charset="0"/>
              </a:defRPr>
            </a:lvl5pPr>
            <a:lvl6pPr marL="2514600" indent="-228600" eaLnBrk="0" fontAlgn="base" hangingPunct="0">
              <a:spcBef>
                <a:spcPct val="0"/>
              </a:spcBef>
              <a:spcAft>
                <a:spcPct val="0"/>
              </a:spcAft>
              <a:defRPr>
                <a:solidFill>
                  <a:schemeClr val="bg1"/>
                </a:solidFill>
                <a:latin typeface="Arial Black" pitchFamily="34" charset="0"/>
                <a:cs typeface="Arial" charset="0"/>
              </a:defRPr>
            </a:lvl6pPr>
            <a:lvl7pPr marL="2971800" indent="-228600" eaLnBrk="0" fontAlgn="base" hangingPunct="0">
              <a:spcBef>
                <a:spcPct val="0"/>
              </a:spcBef>
              <a:spcAft>
                <a:spcPct val="0"/>
              </a:spcAft>
              <a:defRPr>
                <a:solidFill>
                  <a:schemeClr val="bg1"/>
                </a:solidFill>
                <a:latin typeface="Arial Black" pitchFamily="34" charset="0"/>
                <a:cs typeface="Arial" charset="0"/>
              </a:defRPr>
            </a:lvl7pPr>
            <a:lvl8pPr marL="3429000" indent="-228600" eaLnBrk="0" fontAlgn="base" hangingPunct="0">
              <a:spcBef>
                <a:spcPct val="0"/>
              </a:spcBef>
              <a:spcAft>
                <a:spcPct val="0"/>
              </a:spcAft>
              <a:defRPr>
                <a:solidFill>
                  <a:schemeClr val="bg1"/>
                </a:solidFill>
                <a:latin typeface="Arial Black" pitchFamily="34" charset="0"/>
                <a:cs typeface="Arial" charset="0"/>
              </a:defRPr>
            </a:lvl8pPr>
            <a:lvl9pPr marL="3886200" indent="-228600" eaLnBrk="0" fontAlgn="base" hangingPunct="0">
              <a:spcBef>
                <a:spcPct val="0"/>
              </a:spcBef>
              <a:spcAft>
                <a:spcPct val="0"/>
              </a:spcAft>
              <a:defRPr>
                <a:solidFill>
                  <a:schemeClr val="bg1"/>
                </a:solidFill>
                <a:latin typeface="Arial Black" pitchFamily="34" charset="0"/>
                <a:cs typeface="Arial" charset="0"/>
              </a:defRPr>
            </a:lvl9pPr>
          </a:lstStyle>
          <a:p>
            <a:pPr algn="ctr" defTabSz="914294" eaLnBrk="1" hangingPunct="1"/>
            <a:r>
              <a:rPr lang="en-US">
                <a:solidFill>
                  <a:srgbClr val="FFFFFF"/>
                </a:solidFill>
              </a:rPr>
              <a:t>12</a:t>
            </a:r>
          </a:p>
        </p:txBody>
      </p:sp>
      <p:sp>
        <p:nvSpPr>
          <p:cNvPr id="89096" name="TextBox 16"/>
          <p:cNvSpPr txBox="1">
            <a:spLocks noChangeArrowheads="1"/>
          </p:cNvSpPr>
          <p:nvPr/>
        </p:nvSpPr>
        <p:spPr bwMode="auto">
          <a:xfrm>
            <a:off x="4757738" y="5861050"/>
            <a:ext cx="56515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bg1"/>
                </a:solidFill>
                <a:latin typeface="Arial Black" pitchFamily="34" charset="0"/>
                <a:cs typeface="Arial" charset="0"/>
              </a:defRPr>
            </a:lvl1pPr>
            <a:lvl2pPr marL="742950" indent="-285750" eaLnBrk="0" hangingPunct="0">
              <a:defRPr>
                <a:solidFill>
                  <a:schemeClr val="bg1"/>
                </a:solidFill>
                <a:latin typeface="Arial Black" pitchFamily="34" charset="0"/>
                <a:cs typeface="Arial" charset="0"/>
              </a:defRPr>
            </a:lvl2pPr>
            <a:lvl3pPr marL="1143000" indent="-228600" eaLnBrk="0" hangingPunct="0">
              <a:defRPr>
                <a:solidFill>
                  <a:schemeClr val="bg1"/>
                </a:solidFill>
                <a:latin typeface="Arial Black" pitchFamily="34" charset="0"/>
                <a:cs typeface="Arial" charset="0"/>
              </a:defRPr>
            </a:lvl3pPr>
            <a:lvl4pPr marL="1600200" indent="-228600" eaLnBrk="0" hangingPunct="0">
              <a:defRPr>
                <a:solidFill>
                  <a:schemeClr val="bg1"/>
                </a:solidFill>
                <a:latin typeface="Arial Black" pitchFamily="34" charset="0"/>
                <a:cs typeface="Arial" charset="0"/>
              </a:defRPr>
            </a:lvl4pPr>
            <a:lvl5pPr marL="2057400" indent="-228600" eaLnBrk="0" hangingPunct="0">
              <a:defRPr>
                <a:solidFill>
                  <a:schemeClr val="bg1"/>
                </a:solidFill>
                <a:latin typeface="Arial Black" pitchFamily="34" charset="0"/>
                <a:cs typeface="Arial" charset="0"/>
              </a:defRPr>
            </a:lvl5pPr>
            <a:lvl6pPr marL="2514600" indent="-228600" eaLnBrk="0" fontAlgn="base" hangingPunct="0">
              <a:spcBef>
                <a:spcPct val="0"/>
              </a:spcBef>
              <a:spcAft>
                <a:spcPct val="0"/>
              </a:spcAft>
              <a:defRPr>
                <a:solidFill>
                  <a:schemeClr val="bg1"/>
                </a:solidFill>
                <a:latin typeface="Arial Black" pitchFamily="34" charset="0"/>
                <a:cs typeface="Arial" charset="0"/>
              </a:defRPr>
            </a:lvl6pPr>
            <a:lvl7pPr marL="2971800" indent="-228600" eaLnBrk="0" fontAlgn="base" hangingPunct="0">
              <a:spcBef>
                <a:spcPct val="0"/>
              </a:spcBef>
              <a:spcAft>
                <a:spcPct val="0"/>
              </a:spcAft>
              <a:defRPr>
                <a:solidFill>
                  <a:schemeClr val="bg1"/>
                </a:solidFill>
                <a:latin typeface="Arial Black" pitchFamily="34" charset="0"/>
                <a:cs typeface="Arial" charset="0"/>
              </a:defRPr>
            </a:lvl7pPr>
            <a:lvl8pPr marL="3429000" indent="-228600" eaLnBrk="0" fontAlgn="base" hangingPunct="0">
              <a:spcBef>
                <a:spcPct val="0"/>
              </a:spcBef>
              <a:spcAft>
                <a:spcPct val="0"/>
              </a:spcAft>
              <a:defRPr>
                <a:solidFill>
                  <a:schemeClr val="bg1"/>
                </a:solidFill>
                <a:latin typeface="Arial Black" pitchFamily="34" charset="0"/>
                <a:cs typeface="Arial" charset="0"/>
              </a:defRPr>
            </a:lvl8pPr>
            <a:lvl9pPr marL="3886200" indent="-228600" eaLnBrk="0" fontAlgn="base" hangingPunct="0">
              <a:spcBef>
                <a:spcPct val="0"/>
              </a:spcBef>
              <a:spcAft>
                <a:spcPct val="0"/>
              </a:spcAft>
              <a:defRPr>
                <a:solidFill>
                  <a:schemeClr val="bg1"/>
                </a:solidFill>
                <a:latin typeface="Arial Black" pitchFamily="34" charset="0"/>
                <a:cs typeface="Arial" charset="0"/>
              </a:defRPr>
            </a:lvl9pPr>
          </a:lstStyle>
          <a:p>
            <a:pPr algn="ctr" defTabSz="914294" eaLnBrk="1" hangingPunct="1"/>
            <a:r>
              <a:rPr lang="en-US">
                <a:solidFill>
                  <a:srgbClr val="FFFFFF"/>
                </a:solidFill>
              </a:rPr>
              <a:t>18</a:t>
            </a:r>
          </a:p>
        </p:txBody>
      </p:sp>
      <p:sp>
        <p:nvSpPr>
          <p:cNvPr id="89097" name="TextBox 18"/>
          <p:cNvSpPr txBox="1">
            <a:spLocks noChangeArrowheads="1"/>
          </p:cNvSpPr>
          <p:nvPr/>
        </p:nvSpPr>
        <p:spPr bwMode="auto">
          <a:xfrm>
            <a:off x="5900738" y="5861050"/>
            <a:ext cx="56515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bg1"/>
                </a:solidFill>
                <a:latin typeface="Arial Black" pitchFamily="34" charset="0"/>
                <a:cs typeface="Arial" charset="0"/>
              </a:defRPr>
            </a:lvl1pPr>
            <a:lvl2pPr marL="742950" indent="-285750" eaLnBrk="0" hangingPunct="0">
              <a:defRPr>
                <a:solidFill>
                  <a:schemeClr val="bg1"/>
                </a:solidFill>
                <a:latin typeface="Arial Black" pitchFamily="34" charset="0"/>
                <a:cs typeface="Arial" charset="0"/>
              </a:defRPr>
            </a:lvl2pPr>
            <a:lvl3pPr marL="1143000" indent="-228600" eaLnBrk="0" hangingPunct="0">
              <a:defRPr>
                <a:solidFill>
                  <a:schemeClr val="bg1"/>
                </a:solidFill>
                <a:latin typeface="Arial Black" pitchFamily="34" charset="0"/>
                <a:cs typeface="Arial" charset="0"/>
              </a:defRPr>
            </a:lvl3pPr>
            <a:lvl4pPr marL="1600200" indent="-228600" eaLnBrk="0" hangingPunct="0">
              <a:defRPr>
                <a:solidFill>
                  <a:schemeClr val="bg1"/>
                </a:solidFill>
                <a:latin typeface="Arial Black" pitchFamily="34" charset="0"/>
                <a:cs typeface="Arial" charset="0"/>
              </a:defRPr>
            </a:lvl4pPr>
            <a:lvl5pPr marL="2057400" indent="-228600" eaLnBrk="0" hangingPunct="0">
              <a:defRPr>
                <a:solidFill>
                  <a:schemeClr val="bg1"/>
                </a:solidFill>
                <a:latin typeface="Arial Black" pitchFamily="34" charset="0"/>
                <a:cs typeface="Arial" charset="0"/>
              </a:defRPr>
            </a:lvl5pPr>
            <a:lvl6pPr marL="2514600" indent="-228600" eaLnBrk="0" fontAlgn="base" hangingPunct="0">
              <a:spcBef>
                <a:spcPct val="0"/>
              </a:spcBef>
              <a:spcAft>
                <a:spcPct val="0"/>
              </a:spcAft>
              <a:defRPr>
                <a:solidFill>
                  <a:schemeClr val="bg1"/>
                </a:solidFill>
                <a:latin typeface="Arial Black" pitchFamily="34" charset="0"/>
                <a:cs typeface="Arial" charset="0"/>
              </a:defRPr>
            </a:lvl6pPr>
            <a:lvl7pPr marL="2971800" indent="-228600" eaLnBrk="0" fontAlgn="base" hangingPunct="0">
              <a:spcBef>
                <a:spcPct val="0"/>
              </a:spcBef>
              <a:spcAft>
                <a:spcPct val="0"/>
              </a:spcAft>
              <a:defRPr>
                <a:solidFill>
                  <a:schemeClr val="bg1"/>
                </a:solidFill>
                <a:latin typeface="Arial Black" pitchFamily="34" charset="0"/>
                <a:cs typeface="Arial" charset="0"/>
              </a:defRPr>
            </a:lvl7pPr>
            <a:lvl8pPr marL="3429000" indent="-228600" eaLnBrk="0" fontAlgn="base" hangingPunct="0">
              <a:spcBef>
                <a:spcPct val="0"/>
              </a:spcBef>
              <a:spcAft>
                <a:spcPct val="0"/>
              </a:spcAft>
              <a:defRPr>
                <a:solidFill>
                  <a:schemeClr val="bg1"/>
                </a:solidFill>
                <a:latin typeface="Arial Black" pitchFamily="34" charset="0"/>
                <a:cs typeface="Arial" charset="0"/>
              </a:defRPr>
            </a:lvl8pPr>
            <a:lvl9pPr marL="3886200" indent="-228600" eaLnBrk="0" fontAlgn="base" hangingPunct="0">
              <a:spcBef>
                <a:spcPct val="0"/>
              </a:spcBef>
              <a:spcAft>
                <a:spcPct val="0"/>
              </a:spcAft>
              <a:defRPr>
                <a:solidFill>
                  <a:schemeClr val="bg1"/>
                </a:solidFill>
                <a:latin typeface="Arial Black" pitchFamily="34" charset="0"/>
                <a:cs typeface="Arial" charset="0"/>
              </a:defRPr>
            </a:lvl9pPr>
          </a:lstStyle>
          <a:p>
            <a:pPr algn="ctr" defTabSz="914294" eaLnBrk="1" hangingPunct="1"/>
            <a:r>
              <a:rPr lang="en-US">
                <a:solidFill>
                  <a:srgbClr val="FFFFFF"/>
                </a:solidFill>
              </a:rPr>
              <a:t>24</a:t>
            </a:r>
          </a:p>
        </p:txBody>
      </p:sp>
      <p:sp>
        <p:nvSpPr>
          <p:cNvPr id="89098" name="TextBox 24"/>
          <p:cNvSpPr txBox="1">
            <a:spLocks noChangeArrowheads="1"/>
          </p:cNvSpPr>
          <p:nvPr/>
        </p:nvSpPr>
        <p:spPr bwMode="auto">
          <a:xfrm>
            <a:off x="7042150" y="5861050"/>
            <a:ext cx="56515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bg1"/>
                </a:solidFill>
                <a:latin typeface="Arial Black" pitchFamily="34" charset="0"/>
                <a:cs typeface="Arial" charset="0"/>
              </a:defRPr>
            </a:lvl1pPr>
            <a:lvl2pPr marL="742950" indent="-285750" eaLnBrk="0" hangingPunct="0">
              <a:defRPr>
                <a:solidFill>
                  <a:schemeClr val="bg1"/>
                </a:solidFill>
                <a:latin typeface="Arial Black" pitchFamily="34" charset="0"/>
                <a:cs typeface="Arial" charset="0"/>
              </a:defRPr>
            </a:lvl2pPr>
            <a:lvl3pPr marL="1143000" indent="-228600" eaLnBrk="0" hangingPunct="0">
              <a:defRPr>
                <a:solidFill>
                  <a:schemeClr val="bg1"/>
                </a:solidFill>
                <a:latin typeface="Arial Black" pitchFamily="34" charset="0"/>
                <a:cs typeface="Arial" charset="0"/>
              </a:defRPr>
            </a:lvl3pPr>
            <a:lvl4pPr marL="1600200" indent="-228600" eaLnBrk="0" hangingPunct="0">
              <a:defRPr>
                <a:solidFill>
                  <a:schemeClr val="bg1"/>
                </a:solidFill>
                <a:latin typeface="Arial Black" pitchFamily="34" charset="0"/>
                <a:cs typeface="Arial" charset="0"/>
              </a:defRPr>
            </a:lvl4pPr>
            <a:lvl5pPr marL="2057400" indent="-228600" eaLnBrk="0" hangingPunct="0">
              <a:defRPr>
                <a:solidFill>
                  <a:schemeClr val="bg1"/>
                </a:solidFill>
                <a:latin typeface="Arial Black" pitchFamily="34" charset="0"/>
                <a:cs typeface="Arial" charset="0"/>
              </a:defRPr>
            </a:lvl5pPr>
            <a:lvl6pPr marL="2514600" indent="-228600" eaLnBrk="0" fontAlgn="base" hangingPunct="0">
              <a:spcBef>
                <a:spcPct val="0"/>
              </a:spcBef>
              <a:spcAft>
                <a:spcPct val="0"/>
              </a:spcAft>
              <a:defRPr>
                <a:solidFill>
                  <a:schemeClr val="bg1"/>
                </a:solidFill>
                <a:latin typeface="Arial Black" pitchFamily="34" charset="0"/>
                <a:cs typeface="Arial" charset="0"/>
              </a:defRPr>
            </a:lvl6pPr>
            <a:lvl7pPr marL="2971800" indent="-228600" eaLnBrk="0" fontAlgn="base" hangingPunct="0">
              <a:spcBef>
                <a:spcPct val="0"/>
              </a:spcBef>
              <a:spcAft>
                <a:spcPct val="0"/>
              </a:spcAft>
              <a:defRPr>
                <a:solidFill>
                  <a:schemeClr val="bg1"/>
                </a:solidFill>
                <a:latin typeface="Arial Black" pitchFamily="34" charset="0"/>
                <a:cs typeface="Arial" charset="0"/>
              </a:defRPr>
            </a:lvl7pPr>
            <a:lvl8pPr marL="3429000" indent="-228600" eaLnBrk="0" fontAlgn="base" hangingPunct="0">
              <a:spcBef>
                <a:spcPct val="0"/>
              </a:spcBef>
              <a:spcAft>
                <a:spcPct val="0"/>
              </a:spcAft>
              <a:defRPr>
                <a:solidFill>
                  <a:schemeClr val="bg1"/>
                </a:solidFill>
                <a:latin typeface="Arial Black" pitchFamily="34" charset="0"/>
                <a:cs typeface="Arial" charset="0"/>
              </a:defRPr>
            </a:lvl8pPr>
            <a:lvl9pPr marL="3886200" indent="-228600" eaLnBrk="0" fontAlgn="base" hangingPunct="0">
              <a:spcBef>
                <a:spcPct val="0"/>
              </a:spcBef>
              <a:spcAft>
                <a:spcPct val="0"/>
              </a:spcAft>
              <a:defRPr>
                <a:solidFill>
                  <a:schemeClr val="bg1"/>
                </a:solidFill>
                <a:latin typeface="Arial Black" pitchFamily="34" charset="0"/>
                <a:cs typeface="Arial" charset="0"/>
              </a:defRPr>
            </a:lvl9pPr>
          </a:lstStyle>
          <a:p>
            <a:pPr algn="ctr" defTabSz="914294" eaLnBrk="1" hangingPunct="1"/>
            <a:r>
              <a:rPr lang="en-US">
                <a:solidFill>
                  <a:srgbClr val="FFFFFF"/>
                </a:solidFill>
              </a:rPr>
              <a:t>30</a:t>
            </a:r>
          </a:p>
        </p:txBody>
      </p:sp>
      <p:sp>
        <p:nvSpPr>
          <p:cNvPr id="89099" name="TextBox 25"/>
          <p:cNvSpPr txBox="1">
            <a:spLocks noChangeArrowheads="1"/>
          </p:cNvSpPr>
          <p:nvPr/>
        </p:nvSpPr>
        <p:spPr bwMode="auto">
          <a:xfrm>
            <a:off x="8183563" y="5861050"/>
            <a:ext cx="56515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bg1"/>
                </a:solidFill>
                <a:latin typeface="Arial Black" pitchFamily="34" charset="0"/>
                <a:cs typeface="Arial" charset="0"/>
              </a:defRPr>
            </a:lvl1pPr>
            <a:lvl2pPr marL="742950" indent="-285750" eaLnBrk="0" hangingPunct="0">
              <a:defRPr>
                <a:solidFill>
                  <a:schemeClr val="bg1"/>
                </a:solidFill>
                <a:latin typeface="Arial Black" pitchFamily="34" charset="0"/>
                <a:cs typeface="Arial" charset="0"/>
              </a:defRPr>
            </a:lvl2pPr>
            <a:lvl3pPr marL="1143000" indent="-228600" eaLnBrk="0" hangingPunct="0">
              <a:defRPr>
                <a:solidFill>
                  <a:schemeClr val="bg1"/>
                </a:solidFill>
                <a:latin typeface="Arial Black" pitchFamily="34" charset="0"/>
                <a:cs typeface="Arial" charset="0"/>
              </a:defRPr>
            </a:lvl3pPr>
            <a:lvl4pPr marL="1600200" indent="-228600" eaLnBrk="0" hangingPunct="0">
              <a:defRPr>
                <a:solidFill>
                  <a:schemeClr val="bg1"/>
                </a:solidFill>
                <a:latin typeface="Arial Black" pitchFamily="34" charset="0"/>
                <a:cs typeface="Arial" charset="0"/>
              </a:defRPr>
            </a:lvl4pPr>
            <a:lvl5pPr marL="2057400" indent="-228600" eaLnBrk="0" hangingPunct="0">
              <a:defRPr>
                <a:solidFill>
                  <a:schemeClr val="bg1"/>
                </a:solidFill>
                <a:latin typeface="Arial Black" pitchFamily="34" charset="0"/>
                <a:cs typeface="Arial" charset="0"/>
              </a:defRPr>
            </a:lvl5pPr>
            <a:lvl6pPr marL="2514600" indent="-228600" eaLnBrk="0" fontAlgn="base" hangingPunct="0">
              <a:spcBef>
                <a:spcPct val="0"/>
              </a:spcBef>
              <a:spcAft>
                <a:spcPct val="0"/>
              </a:spcAft>
              <a:defRPr>
                <a:solidFill>
                  <a:schemeClr val="bg1"/>
                </a:solidFill>
                <a:latin typeface="Arial Black" pitchFamily="34" charset="0"/>
                <a:cs typeface="Arial" charset="0"/>
              </a:defRPr>
            </a:lvl6pPr>
            <a:lvl7pPr marL="2971800" indent="-228600" eaLnBrk="0" fontAlgn="base" hangingPunct="0">
              <a:spcBef>
                <a:spcPct val="0"/>
              </a:spcBef>
              <a:spcAft>
                <a:spcPct val="0"/>
              </a:spcAft>
              <a:defRPr>
                <a:solidFill>
                  <a:schemeClr val="bg1"/>
                </a:solidFill>
                <a:latin typeface="Arial Black" pitchFamily="34" charset="0"/>
                <a:cs typeface="Arial" charset="0"/>
              </a:defRPr>
            </a:lvl7pPr>
            <a:lvl8pPr marL="3429000" indent="-228600" eaLnBrk="0" fontAlgn="base" hangingPunct="0">
              <a:spcBef>
                <a:spcPct val="0"/>
              </a:spcBef>
              <a:spcAft>
                <a:spcPct val="0"/>
              </a:spcAft>
              <a:defRPr>
                <a:solidFill>
                  <a:schemeClr val="bg1"/>
                </a:solidFill>
                <a:latin typeface="Arial Black" pitchFamily="34" charset="0"/>
                <a:cs typeface="Arial" charset="0"/>
              </a:defRPr>
            </a:lvl8pPr>
            <a:lvl9pPr marL="3886200" indent="-228600" eaLnBrk="0" fontAlgn="base" hangingPunct="0">
              <a:spcBef>
                <a:spcPct val="0"/>
              </a:spcBef>
              <a:spcAft>
                <a:spcPct val="0"/>
              </a:spcAft>
              <a:defRPr>
                <a:solidFill>
                  <a:schemeClr val="bg1"/>
                </a:solidFill>
                <a:latin typeface="Arial Black" pitchFamily="34" charset="0"/>
                <a:cs typeface="Arial" charset="0"/>
              </a:defRPr>
            </a:lvl9pPr>
          </a:lstStyle>
          <a:p>
            <a:pPr algn="ctr" defTabSz="914294" eaLnBrk="1" hangingPunct="1"/>
            <a:r>
              <a:rPr lang="en-US">
                <a:solidFill>
                  <a:srgbClr val="FFFFFF"/>
                </a:solidFill>
              </a:rPr>
              <a:t>36</a:t>
            </a:r>
          </a:p>
        </p:txBody>
      </p:sp>
      <p:sp>
        <p:nvSpPr>
          <p:cNvPr id="89100" name="Rectangle 36"/>
          <p:cNvSpPr>
            <a:spLocks noChangeArrowheads="1"/>
          </p:cNvSpPr>
          <p:nvPr/>
        </p:nvSpPr>
        <p:spPr bwMode="auto">
          <a:xfrm>
            <a:off x="1844675" y="1785938"/>
            <a:ext cx="1004888" cy="4022725"/>
          </a:xfrm>
          <a:prstGeom prst="rect">
            <a:avLst/>
          </a:prstGeom>
          <a:solidFill>
            <a:srgbClr val="578820"/>
          </a:solidFill>
          <a:ln>
            <a:noFill/>
          </a:ln>
          <a:extLst>
            <a:ext uri="{91240B29-F687-4F45-9708-019B960494DF}">
              <a14:hiddenLine xmlns:a14="http://schemas.microsoft.com/office/drawing/2010/main" w="57150">
                <a:solidFill>
                  <a:srgbClr val="000000"/>
                </a:solidFill>
                <a:prstDash val="sysDash"/>
                <a:miter lim="800000"/>
                <a:headEnd/>
                <a:tailEnd/>
              </a14:hiddenLine>
            </a:ext>
          </a:extLst>
        </p:spPr>
        <p:txBody>
          <a:bodyPr anchor="ctr" anchorCtr="1"/>
          <a:lstStyle/>
          <a:p>
            <a:pPr algn="ctr" defTabSz="914294">
              <a:spcBef>
                <a:spcPct val="50000"/>
              </a:spcBef>
            </a:pPr>
            <a:endParaRPr lang="en-US">
              <a:solidFill>
                <a:srgbClr val="000000"/>
              </a:solidFill>
              <a:latin typeface="Arial"/>
            </a:endParaRPr>
          </a:p>
        </p:txBody>
      </p:sp>
      <p:sp>
        <p:nvSpPr>
          <p:cNvPr id="89101" name="Rectangle 37"/>
          <p:cNvSpPr>
            <a:spLocks noChangeArrowheads="1"/>
          </p:cNvSpPr>
          <p:nvPr/>
        </p:nvSpPr>
        <p:spPr bwMode="auto">
          <a:xfrm>
            <a:off x="2838450" y="1785938"/>
            <a:ext cx="960438" cy="4022725"/>
          </a:xfrm>
          <a:prstGeom prst="rect">
            <a:avLst/>
          </a:prstGeom>
          <a:solidFill>
            <a:srgbClr val="E7A031"/>
          </a:solidFill>
          <a:ln>
            <a:noFill/>
          </a:ln>
          <a:extLst>
            <a:ext uri="{91240B29-F687-4F45-9708-019B960494DF}">
              <a14:hiddenLine xmlns:a14="http://schemas.microsoft.com/office/drawing/2010/main" w="57150">
                <a:solidFill>
                  <a:srgbClr val="000000"/>
                </a:solidFill>
                <a:prstDash val="sysDash"/>
                <a:miter lim="800000"/>
                <a:headEnd/>
                <a:tailEnd/>
              </a14:hiddenLine>
            </a:ext>
          </a:extLst>
        </p:spPr>
        <p:txBody>
          <a:bodyPr anchor="ctr" anchorCtr="1"/>
          <a:lstStyle/>
          <a:p>
            <a:pPr algn="ctr" defTabSz="914294">
              <a:spcBef>
                <a:spcPct val="50000"/>
              </a:spcBef>
            </a:pPr>
            <a:endParaRPr lang="en-US">
              <a:solidFill>
                <a:srgbClr val="000000"/>
              </a:solidFill>
              <a:latin typeface="Arial"/>
            </a:endParaRPr>
          </a:p>
        </p:txBody>
      </p:sp>
      <p:sp>
        <p:nvSpPr>
          <p:cNvPr id="89102" name="Rectangle 38"/>
          <p:cNvSpPr>
            <a:spLocks noChangeArrowheads="1"/>
          </p:cNvSpPr>
          <p:nvPr/>
        </p:nvSpPr>
        <p:spPr bwMode="auto">
          <a:xfrm>
            <a:off x="3794125" y="1785938"/>
            <a:ext cx="4689475" cy="4022725"/>
          </a:xfrm>
          <a:prstGeom prst="rect">
            <a:avLst/>
          </a:prstGeom>
          <a:solidFill>
            <a:srgbClr val="AD2C49"/>
          </a:solidFill>
          <a:ln>
            <a:noFill/>
          </a:ln>
          <a:extLst>
            <a:ext uri="{91240B29-F687-4F45-9708-019B960494DF}">
              <a14:hiddenLine xmlns:a14="http://schemas.microsoft.com/office/drawing/2010/main" w="57150">
                <a:solidFill>
                  <a:srgbClr val="000000"/>
                </a:solidFill>
                <a:prstDash val="sysDash"/>
                <a:miter lim="800000"/>
                <a:headEnd/>
                <a:tailEnd/>
              </a14:hiddenLine>
            </a:ext>
          </a:extLst>
        </p:spPr>
        <p:txBody>
          <a:bodyPr anchor="ctr" anchorCtr="1"/>
          <a:lstStyle/>
          <a:p>
            <a:pPr algn="ctr" defTabSz="914294">
              <a:spcBef>
                <a:spcPct val="50000"/>
              </a:spcBef>
            </a:pPr>
            <a:endParaRPr lang="en-US">
              <a:solidFill>
                <a:srgbClr val="000000"/>
              </a:solidFill>
              <a:latin typeface="Arial"/>
            </a:endParaRPr>
          </a:p>
        </p:txBody>
      </p:sp>
      <p:sp>
        <p:nvSpPr>
          <p:cNvPr id="89103" name="Rectangle 2"/>
          <p:cNvSpPr txBox="1">
            <a:spLocks noChangeArrowheads="1"/>
          </p:cNvSpPr>
          <p:nvPr/>
        </p:nvSpPr>
        <p:spPr bwMode="auto">
          <a:xfrm>
            <a:off x="0" y="204788"/>
            <a:ext cx="8040688" cy="598487"/>
          </a:xfrm>
          <a:prstGeom prst="rect">
            <a:avLst/>
          </a:prstGeom>
          <a:solidFill>
            <a:srgbClr val="0063A6"/>
          </a:solidFill>
          <a:ln>
            <a:noFill/>
          </a:ln>
          <a:extLst>
            <a:ext uri="{91240B29-F687-4F45-9708-019B960494DF}">
              <a14:hiddenLine xmlns:a14="http://schemas.microsoft.com/office/drawing/2010/main" w="57150">
                <a:solidFill>
                  <a:srgbClr val="000000"/>
                </a:solidFill>
                <a:miter lim="800000"/>
                <a:headEnd/>
                <a:tailEnd/>
              </a14:hiddenLine>
            </a:ext>
          </a:extLst>
        </p:spPr>
        <p:txBody>
          <a:bodyPr rIns="0" anchor="ctr" anchorCtr="1"/>
          <a:lstStyle>
            <a:lvl1pPr eaLnBrk="0" hangingPunct="0">
              <a:defRPr>
                <a:solidFill>
                  <a:schemeClr val="bg1"/>
                </a:solidFill>
                <a:latin typeface="Arial Black" pitchFamily="34" charset="0"/>
                <a:cs typeface="Arial" charset="0"/>
              </a:defRPr>
            </a:lvl1pPr>
            <a:lvl2pPr marL="742950" indent="-285750" eaLnBrk="0" hangingPunct="0">
              <a:defRPr>
                <a:solidFill>
                  <a:schemeClr val="bg1"/>
                </a:solidFill>
                <a:latin typeface="Arial Black" pitchFamily="34" charset="0"/>
                <a:cs typeface="Arial" charset="0"/>
              </a:defRPr>
            </a:lvl2pPr>
            <a:lvl3pPr marL="1143000" indent="-228600" eaLnBrk="0" hangingPunct="0">
              <a:defRPr>
                <a:solidFill>
                  <a:schemeClr val="bg1"/>
                </a:solidFill>
                <a:latin typeface="Arial Black" pitchFamily="34" charset="0"/>
                <a:cs typeface="Arial" charset="0"/>
              </a:defRPr>
            </a:lvl3pPr>
            <a:lvl4pPr marL="1600200" indent="-228600" eaLnBrk="0" hangingPunct="0">
              <a:defRPr>
                <a:solidFill>
                  <a:schemeClr val="bg1"/>
                </a:solidFill>
                <a:latin typeface="Arial Black" pitchFamily="34" charset="0"/>
                <a:cs typeface="Arial" charset="0"/>
              </a:defRPr>
            </a:lvl4pPr>
            <a:lvl5pPr marL="2057400" indent="-228600" eaLnBrk="0" hangingPunct="0">
              <a:defRPr>
                <a:solidFill>
                  <a:schemeClr val="bg1"/>
                </a:solidFill>
                <a:latin typeface="Arial Black" pitchFamily="34" charset="0"/>
                <a:cs typeface="Arial" charset="0"/>
              </a:defRPr>
            </a:lvl5pPr>
            <a:lvl6pPr marL="2514600" indent="-228600" eaLnBrk="0" fontAlgn="base" hangingPunct="0">
              <a:spcBef>
                <a:spcPct val="0"/>
              </a:spcBef>
              <a:spcAft>
                <a:spcPct val="0"/>
              </a:spcAft>
              <a:defRPr>
                <a:solidFill>
                  <a:schemeClr val="bg1"/>
                </a:solidFill>
                <a:latin typeface="Arial Black" pitchFamily="34" charset="0"/>
                <a:cs typeface="Arial" charset="0"/>
              </a:defRPr>
            </a:lvl6pPr>
            <a:lvl7pPr marL="2971800" indent="-228600" eaLnBrk="0" fontAlgn="base" hangingPunct="0">
              <a:spcBef>
                <a:spcPct val="0"/>
              </a:spcBef>
              <a:spcAft>
                <a:spcPct val="0"/>
              </a:spcAft>
              <a:defRPr>
                <a:solidFill>
                  <a:schemeClr val="bg1"/>
                </a:solidFill>
                <a:latin typeface="Arial Black" pitchFamily="34" charset="0"/>
                <a:cs typeface="Arial" charset="0"/>
              </a:defRPr>
            </a:lvl7pPr>
            <a:lvl8pPr marL="3429000" indent="-228600" eaLnBrk="0" fontAlgn="base" hangingPunct="0">
              <a:spcBef>
                <a:spcPct val="0"/>
              </a:spcBef>
              <a:spcAft>
                <a:spcPct val="0"/>
              </a:spcAft>
              <a:defRPr>
                <a:solidFill>
                  <a:schemeClr val="bg1"/>
                </a:solidFill>
                <a:latin typeface="Arial Black" pitchFamily="34" charset="0"/>
                <a:cs typeface="Arial" charset="0"/>
              </a:defRPr>
            </a:lvl8pPr>
            <a:lvl9pPr marL="3886200" indent="-228600" eaLnBrk="0" fontAlgn="base" hangingPunct="0">
              <a:spcBef>
                <a:spcPct val="0"/>
              </a:spcBef>
              <a:spcAft>
                <a:spcPct val="0"/>
              </a:spcAft>
              <a:defRPr>
                <a:solidFill>
                  <a:schemeClr val="bg1"/>
                </a:solidFill>
                <a:latin typeface="Arial Black" pitchFamily="34" charset="0"/>
                <a:cs typeface="Arial" charset="0"/>
              </a:defRPr>
            </a:lvl9pPr>
          </a:lstStyle>
          <a:p>
            <a:pPr algn="r" defTabSz="914294">
              <a:lnSpc>
                <a:spcPct val="90000"/>
              </a:lnSpc>
            </a:pPr>
            <a:r>
              <a:rPr lang="en-US" sz="2800" b="1" dirty="0" smtClean="0">
                <a:solidFill>
                  <a:srgbClr val="FFFFFF"/>
                </a:solidFill>
              </a:rPr>
              <a:t>Buyer’s Market Index Chart (BMI) </a:t>
            </a:r>
            <a:endParaRPr lang="en-US" sz="2800" b="1" dirty="0">
              <a:solidFill>
                <a:srgbClr val="FFFFFF"/>
              </a:solidFill>
            </a:endParaRPr>
          </a:p>
        </p:txBody>
      </p:sp>
      <p:sp>
        <p:nvSpPr>
          <p:cNvPr id="54" name="Rectangle 53"/>
          <p:cNvSpPr/>
          <p:nvPr/>
        </p:nvSpPr>
        <p:spPr bwMode="auto">
          <a:xfrm>
            <a:off x="5116513" y="1165225"/>
            <a:ext cx="2043112" cy="361950"/>
          </a:xfrm>
          <a:prstGeom prst="rect">
            <a:avLst/>
          </a:prstGeom>
          <a:solidFill>
            <a:srgbClr val="AD2C49"/>
          </a:solidFill>
          <a:ln w="57150">
            <a:noFill/>
            <a:prstDash val="sysDash"/>
            <a:miter lim="800000"/>
            <a:headEnd/>
            <a:tailEnd/>
          </a:ln>
        </p:spPr>
        <p:txBody>
          <a:bodyPr anchor="ctr" anchorCtr="1"/>
          <a:lstStyle/>
          <a:p>
            <a:pPr algn="ctr" defTabSz="914294">
              <a:spcBef>
                <a:spcPct val="50000"/>
              </a:spcBef>
              <a:defRPr/>
            </a:pPr>
            <a:r>
              <a:rPr lang="en-US" dirty="0">
                <a:solidFill>
                  <a:srgbClr val="000000"/>
                </a:solidFill>
                <a:latin typeface="Arial"/>
                <a:cs typeface="Arial" pitchFamily="34" charset="0"/>
              </a:rPr>
              <a:t>UNHEALTHY</a:t>
            </a:r>
          </a:p>
        </p:txBody>
      </p:sp>
      <p:sp>
        <p:nvSpPr>
          <p:cNvPr id="55" name="Rectangle 54"/>
          <p:cNvSpPr/>
          <p:nvPr/>
        </p:nvSpPr>
        <p:spPr bwMode="auto">
          <a:xfrm>
            <a:off x="1916113" y="1165225"/>
            <a:ext cx="1828800" cy="361950"/>
          </a:xfrm>
          <a:prstGeom prst="rect">
            <a:avLst/>
          </a:prstGeom>
          <a:gradFill>
            <a:gsLst>
              <a:gs pos="0">
                <a:srgbClr val="578820"/>
              </a:gs>
              <a:gs pos="50000">
                <a:srgbClr val="E7A031"/>
              </a:gs>
            </a:gsLst>
            <a:lin ang="0" scaled="0"/>
          </a:gradFill>
          <a:ln w="57150">
            <a:noFill/>
            <a:prstDash val="sysDash"/>
            <a:miter lim="800000"/>
            <a:headEnd/>
            <a:tailEnd/>
          </a:ln>
          <a:effectLst/>
        </p:spPr>
        <p:txBody>
          <a:bodyPr anchor="ctr" anchorCtr="1"/>
          <a:lstStyle/>
          <a:p>
            <a:pPr algn="ctr" defTabSz="914294">
              <a:spcBef>
                <a:spcPct val="50000"/>
              </a:spcBef>
              <a:defRPr/>
            </a:pPr>
            <a:r>
              <a:rPr lang="en-US" dirty="0">
                <a:solidFill>
                  <a:srgbClr val="000000"/>
                </a:solidFill>
                <a:latin typeface="Arial"/>
                <a:cs typeface="Arial" pitchFamily="34" charset="0"/>
              </a:rPr>
              <a:t>HEALTHY</a:t>
            </a:r>
          </a:p>
        </p:txBody>
      </p:sp>
      <p:sp>
        <p:nvSpPr>
          <p:cNvPr id="4" name="TextBox 3"/>
          <p:cNvSpPr txBox="1"/>
          <p:nvPr/>
        </p:nvSpPr>
        <p:spPr>
          <a:xfrm>
            <a:off x="3969220" y="1956652"/>
            <a:ext cx="4341173" cy="954107"/>
          </a:xfrm>
          <a:prstGeom prst="rect">
            <a:avLst/>
          </a:prstGeom>
        </p:spPr>
        <p:style>
          <a:lnRef idx="0">
            <a:schemeClr val="accent6"/>
          </a:lnRef>
          <a:fillRef idx="3">
            <a:schemeClr val="accent6"/>
          </a:fillRef>
          <a:effectRef idx="3">
            <a:schemeClr val="accent6"/>
          </a:effectRef>
          <a:fontRef idx="minor">
            <a:schemeClr val="lt1"/>
          </a:fontRef>
        </p:style>
        <p:txBody>
          <a:bodyPr wrap="square" rtlCol="0">
            <a:spAutoFit/>
          </a:bodyPr>
          <a:lstStyle/>
          <a:p>
            <a:pPr algn="ctr"/>
            <a:r>
              <a:rPr lang="en-US" sz="2800" dirty="0" smtClean="0">
                <a:solidFill>
                  <a:schemeClr val="bg1"/>
                </a:solidFill>
              </a:rPr>
              <a:t>Our Board Publishes 5 Months of Inventory</a:t>
            </a:r>
            <a:endParaRPr lang="en-US" sz="2800" dirty="0">
              <a:solidFill>
                <a:schemeClr val="bg1"/>
              </a:solidFill>
            </a:endParaRPr>
          </a:p>
        </p:txBody>
      </p:sp>
      <p:sp>
        <p:nvSpPr>
          <p:cNvPr id="53" name="TextBox 42"/>
          <p:cNvSpPr txBox="1">
            <a:spLocks noChangeArrowheads="1"/>
          </p:cNvSpPr>
          <p:nvPr/>
        </p:nvSpPr>
        <p:spPr bwMode="auto">
          <a:xfrm rot="16200000">
            <a:off x="377182" y="3589338"/>
            <a:ext cx="386397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bg1"/>
                </a:solidFill>
                <a:latin typeface="Arial Black" pitchFamily="34" charset="0"/>
                <a:cs typeface="Arial" charset="0"/>
              </a:defRPr>
            </a:lvl1pPr>
            <a:lvl2pPr marL="742950" indent="-285750" eaLnBrk="0" hangingPunct="0">
              <a:defRPr>
                <a:solidFill>
                  <a:schemeClr val="bg1"/>
                </a:solidFill>
                <a:latin typeface="Arial Black" pitchFamily="34" charset="0"/>
                <a:cs typeface="Arial" charset="0"/>
              </a:defRPr>
            </a:lvl2pPr>
            <a:lvl3pPr marL="1143000" indent="-228600" eaLnBrk="0" hangingPunct="0">
              <a:defRPr>
                <a:solidFill>
                  <a:schemeClr val="bg1"/>
                </a:solidFill>
                <a:latin typeface="Arial Black" pitchFamily="34" charset="0"/>
                <a:cs typeface="Arial" charset="0"/>
              </a:defRPr>
            </a:lvl3pPr>
            <a:lvl4pPr marL="1600200" indent="-228600" eaLnBrk="0" hangingPunct="0">
              <a:defRPr>
                <a:solidFill>
                  <a:schemeClr val="bg1"/>
                </a:solidFill>
                <a:latin typeface="Arial Black" pitchFamily="34" charset="0"/>
                <a:cs typeface="Arial" charset="0"/>
              </a:defRPr>
            </a:lvl4pPr>
            <a:lvl5pPr marL="2057400" indent="-228600" eaLnBrk="0" hangingPunct="0">
              <a:defRPr>
                <a:solidFill>
                  <a:schemeClr val="bg1"/>
                </a:solidFill>
                <a:latin typeface="Arial Black" pitchFamily="34" charset="0"/>
                <a:cs typeface="Arial" charset="0"/>
              </a:defRPr>
            </a:lvl5pPr>
            <a:lvl6pPr marL="2514600" indent="-228600" eaLnBrk="0" fontAlgn="base" hangingPunct="0">
              <a:spcBef>
                <a:spcPct val="0"/>
              </a:spcBef>
              <a:spcAft>
                <a:spcPct val="0"/>
              </a:spcAft>
              <a:defRPr>
                <a:solidFill>
                  <a:schemeClr val="bg1"/>
                </a:solidFill>
                <a:latin typeface="Arial Black" pitchFamily="34" charset="0"/>
                <a:cs typeface="Arial" charset="0"/>
              </a:defRPr>
            </a:lvl6pPr>
            <a:lvl7pPr marL="2971800" indent="-228600" eaLnBrk="0" fontAlgn="base" hangingPunct="0">
              <a:spcBef>
                <a:spcPct val="0"/>
              </a:spcBef>
              <a:spcAft>
                <a:spcPct val="0"/>
              </a:spcAft>
              <a:defRPr>
                <a:solidFill>
                  <a:schemeClr val="bg1"/>
                </a:solidFill>
                <a:latin typeface="Arial Black" pitchFamily="34" charset="0"/>
                <a:cs typeface="Arial" charset="0"/>
              </a:defRPr>
            </a:lvl7pPr>
            <a:lvl8pPr marL="3429000" indent="-228600" eaLnBrk="0" fontAlgn="base" hangingPunct="0">
              <a:spcBef>
                <a:spcPct val="0"/>
              </a:spcBef>
              <a:spcAft>
                <a:spcPct val="0"/>
              </a:spcAft>
              <a:defRPr>
                <a:solidFill>
                  <a:schemeClr val="bg1"/>
                </a:solidFill>
                <a:latin typeface="Arial Black" pitchFamily="34" charset="0"/>
                <a:cs typeface="Arial" charset="0"/>
              </a:defRPr>
            </a:lvl8pPr>
            <a:lvl9pPr marL="3886200" indent="-228600" eaLnBrk="0" fontAlgn="base" hangingPunct="0">
              <a:spcBef>
                <a:spcPct val="0"/>
              </a:spcBef>
              <a:spcAft>
                <a:spcPct val="0"/>
              </a:spcAft>
              <a:defRPr>
                <a:solidFill>
                  <a:schemeClr val="bg1"/>
                </a:solidFill>
                <a:latin typeface="Arial Black" pitchFamily="34" charset="0"/>
                <a:cs typeface="Arial" charset="0"/>
              </a:defRPr>
            </a:lvl9pPr>
          </a:lstStyle>
          <a:p>
            <a:pPr algn="ctr" defTabSz="914400" eaLnBrk="1" fontAlgn="base" hangingPunct="1">
              <a:spcBef>
                <a:spcPct val="0"/>
              </a:spcBef>
              <a:spcAft>
                <a:spcPct val="0"/>
              </a:spcAft>
              <a:defRPr/>
            </a:pPr>
            <a:r>
              <a:rPr lang="en-US" sz="2000" dirty="0">
                <a:solidFill>
                  <a:srgbClr val="FFFFFF"/>
                </a:solidFill>
                <a:ea typeface="ＭＳ Ｐゴシック" pitchFamily="34" charset="-128"/>
              </a:rPr>
              <a:t>SELLER’S MARKET</a:t>
            </a:r>
          </a:p>
        </p:txBody>
      </p:sp>
      <p:sp>
        <p:nvSpPr>
          <p:cNvPr id="56" name="TextBox 51"/>
          <p:cNvSpPr txBox="1">
            <a:spLocks noChangeArrowheads="1"/>
          </p:cNvSpPr>
          <p:nvPr/>
        </p:nvSpPr>
        <p:spPr bwMode="auto">
          <a:xfrm rot="16200000">
            <a:off x="1373678" y="3680043"/>
            <a:ext cx="386397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bg1"/>
                </a:solidFill>
                <a:latin typeface="Arial Black" pitchFamily="34" charset="0"/>
                <a:cs typeface="Arial" charset="0"/>
              </a:defRPr>
            </a:lvl1pPr>
            <a:lvl2pPr marL="742950" indent="-285750" eaLnBrk="0" hangingPunct="0">
              <a:defRPr>
                <a:solidFill>
                  <a:schemeClr val="bg1"/>
                </a:solidFill>
                <a:latin typeface="Arial Black" pitchFamily="34" charset="0"/>
                <a:cs typeface="Arial" charset="0"/>
              </a:defRPr>
            </a:lvl2pPr>
            <a:lvl3pPr marL="1143000" indent="-228600" eaLnBrk="0" hangingPunct="0">
              <a:defRPr>
                <a:solidFill>
                  <a:schemeClr val="bg1"/>
                </a:solidFill>
                <a:latin typeface="Arial Black" pitchFamily="34" charset="0"/>
                <a:cs typeface="Arial" charset="0"/>
              </a:defRPr>
            </a:lvl3pPr>
            <a:lvl4pPr marL="1600200" indent="-228600" eaLnBrk="0" hangingPunct="0">
              <a:defRPr>
                <a:solidFill>
                  <a:schemeClr val="bg1"/>
                </a:solidFill>
                <a:latin typeface="Arial Black" pitchFamily="34" charset="0"/>
                <a:cs typeface="Arial" charset="0"/>
              </a:defRPr>
            </a:lvl4pPr>
            <a:lvl5pPr marL="2057400" indent="-228600" eaLnBrk="0" hangingPunct="0">
              <a:defRPr>
                <a:solidFill>
                  <a:schemeClr val="bg1"/>
                </a:solidFill>
                <a:latin typeface="Arial Black" pitchFamily="34" charset="0"/>
                <a:cs typeface="Arial" charset="0"/>
              </a:defRPr>
            </a:lvl5pPr>
            <a:lvl6pPr marL="2514600" indent="-228600" eaLnBrk="0" fontAlgn="base" hangingPunct="0">
              <a:spcBef>
                <a:spcPct val="0"/>
              </a:spcBef>
              <a:spcAft>
                <a:spcPct val="0"/>
              </a:spcAft>
              <a:defRPr>
                <a:solidFill>
                  <a:schemeClr val="bg1"/>
                </a:solidFill>
                <a:latin typeface="Arial Black" pitchFamily="34" charset="0"/>
                <a:cs typeface="Arial" charset="0"/>
              </a:defRPr>
            </a:lvl6pPr>
            <a:lvl7pPr marL="2971800" indent="-228600" eaLnBrk="0" fontAlgn="base" hangingPunct="0">
              <a:spcBef>
                <a:spcPct val="0"/>
              </a:spcBef>
              <a:spcAft>
                <a:spcPct val="0"/>
              </a:spcAft>
              <a:defRPr>
                <a:solidFill>
                  <a:schemeClr val="bg1"/>
                </a:solidFill>
                <a:latin typeface="Arial Black" pitchFamily="34" charset="0"/>
                <a:cs typeface="Arial" charset="0"/>
              </a:defRPr>
            </a:lvl7pPr>
            <a:lvl8pPr marL="3429000" indent="-228600" eaLnBrk="0" fontAlgn="base" hangingPunct="0">
              <a:spcBef>
                <a:spcPct val="0"/>
              </a:spcBef>
              <a:spcAft>
                <a:spcPct val="0"/>
              </a:spcAft>
              <a:defRPr>
                <a:solidFill>
                  <a:schemeClr val="bg1"/>
                </a:solidFill>
                <a:latin typeface="Arial Black" pitchFamily="34" charset="0"/>
                <a:cs typeface="Arial" charset="0"/>
              </a:defRPr>
            </a:lvl8pPr>
            <a:lvl9pPr marL="3886200" indent="-228600" eaLnBrk="0" fontAlgn="base" hangingPunct="0">
              <a:spcBef>
                <a:spcPct val="0"/>
              </a:spcBef>
              <a:spcAft>
                <a:spcPct val="0"/>
              </a:spcAft>
              <a:defRPr>
                <a:solidFill>
                  <a:schemeClr val="bg1"/>
                </a:solidFill>
                <a:latin typeface="Arial Black" pitchFamily="34" charset="0"/>
                <a:cs typeface="Arial" charset="0"/>
              </a:defRPr>
            </a:lvl9pPr>
          </a:lstStyle>
          <a:p>
            <a:pPr algn="ctr" defTabSz="914400" eaLnBrk="1" fontAlgn="base" hangingPunct="1">
              <a:spcBef>
                <a:spcPct val="0"/>
              </a:spcBef>
              <a:spcAft>
                <a:spcPct val="0"/>
              </a:spcAft>
              <a:defRPr/>
            </a:pPr>
            <a:r>
              <a:rPr lang="en-US" sz="2000" dirty="0">
                <a:solidFill>
                  <a:srgbClr val="FFFFFF"/>
                </a:solidFill>
                <a:ea typeface="ＭＳ Ｐゴシック" pitchFamily="34" charset="-128"/>
              </a:rPr>
              <a:t>IN BALANCE</a:t>
            </a:r>
          </a:p>
        </p:txBody>
      </p:sp>
      <p:sp>
        <p:nvSpPr>
          <p:cNvPr id="57" name="TextBox 55"/>
          <p:cNvSpPr txBox="1">
            <a:spLocks noChangeArrowheads="1"/>
          </p:cNvSpPr>
          <p:nvPr/>
        </p:nvSpPr>
        <p:spPr bwMode="auto">
          <a:xfrm rot="16200000">
            <a:off x="3575340" y="4197604"/>
            <a:ext cx="386397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bg1"/>
                </a:solidFill>
                <a:latin typeface="Arial Black" pitchFamily="34" charset="0"/>
                <a:cs typeface="Arial" charset="0"/>
              </a:defRPr>
            </a:lvl1pPr>
            <a:lvl2pPr marL="742950" indent="-285750" eaLnBrk="0" hangingPunct="0">
              <a:defRPr>
                <a:solidFill>
                  <a:schemeClr val="bg1"/>
                </a:solidFill>
                <a:latin typeface="Arial Black" pitchFamily="34" charset="0"/>
                <a:cs typeface="Arial" charset="0"/>
              </a:defRPr>
            </a:lvl2pPr>
            <a:lvl3pPr marL="1143000" indent="-228600" eaLnBrk="0" hangingPunct="0">
              <a:defRPr>
                <a:solidFill>
                  <a:schemeClr val="bg1"/>
                </a:solidFill>
                <a:latin typeface="Arial Black" pitchFamily="34" charset="0"/>
                <a:cs typeface="Arial" charset="0"/>
              </a:defRPr>
            </a:lvl3pPr>
            <a:lvl4pPr marL="1600200" indent="-228600" eaLnBrk="0" hangingPunct="0">
              <a:defRPr>
                <a:solidFill>
                  <a:schemeClr val="bg1"/>
                </a:solidFill>
                <a:latin typeface="Arial Black" pitchFamily="34" charset="0"/>
                <a:cs typeface="Arial" charset="0"/>
              </a:defRPr>
            </a:lvl4pPr>
            <a:lvl5pPr marL="2057400" indent="-228600" eaLnBrk="0" hangingPunct="0">
              <a:defRPr>
                <a:solidFill>
                  <a:schemeClr val="bg1"/>
                </a:solidFill>
                <a:latin typeface="Arial Black" pitchFamily="34" charset="0"/>
                <a:cs typeface="Arial" charset="0"/>
              </a:defRPr>
            </a:lvl5pPr>
            <a:lvl6pPr marL="2514600" indent="-228600" eaLnBrk="0" fontAlgn="base" hangingPunct="0">
              <a:spcBef>
                <a:spcPct val="0"/>
              </a:spcBef>
              <a:spcAft>
                <a:spcPct val="0"/>
              </a:spcAft>
              <a:defRPr>
                <a:solidFill>
                  <a:schemeClr val="bg1"/>
                </a:solidFill>
                <a:latin typeface="Arial Black" pitchFamily="34" charset="0"/>
                <a:cs typeface="Arial" charset="0"/>
              </a:defRPr>
            </a:lvl6pPr>
            <a:lvl7pPr marL="2971800" indent="-228600" eaLnBrk="0" fontAlgn="base" hangingPunct="0">
              <a:spcBef>
                <a:spcPct val="0"/>
              </a:spcBef>
              <a:spcAft>
                <a:spcPct val="0"/>
              </a:spcAft>
              <a:defRPr>
                <a:solidFill>
                  <a:schemeClr val="bg1"/>
                </a:solidFill>
                <a:latin typeface="Arial Black" pitchFamily="34" charset="0"/>
                <a:cs typeface="Arial" charset="0"/>
              </a:defRPr>
            </a:lvl7pPr>
            <a:lvl8pPr marL="3429000" indent="-228600" eaLnBrk="0" fontAlgn="base" hangingPunct="0">
              <a:spcBef>
                <a:spcPct val="0"/>
              </a:spcBef>
              <a:spcAft>
                <a:spcPct val="0"/>
              </a:spcAft>
              <a:defRPr>
                <a:solidFill>
                  <a:schemeClr val="bg1"/>
                </a:solidFill>
                <a:latin typeface="Arial Black" pitchFamily="34" charset="0"/>
                <a:cs typeface="Arial" charset="0"/>
              </a:defRPr>
            </a:lvl8pPr>
            <a:lvl9pPr marL="3886200" indent="-228600" eaLnBrk="0" fontAlgn="base" hangingPunct="0">
              <a:spcBef>
                <a:spcPct val="0"/>
              </a:spcBef>
              <a:spcAft>
                <a:spcPct val="0"/>
              </a:spcAft>
              <a:defRPr>
                <a:solidFill>
                  <a:schemeClr val="bg1"/>
                </a:solidFill>
                <a:latin typeface="Arial Black" pitchFamily="34" charset="0"/>
                <a:cs typeface="Arial" charset="0"/>
              </a:defRPr>
            </a:lvl9pPr>
          </a:lstStyle>
          <a:p>
            <a:pPr algn="ctr" defTabSz="914400" eaLnBrk="1" fontAlgn="base" hangingPunct="1">
              <a:spcBef>
                <a:spcPct val="0"/>
              </a:spcBef>
              <a:spcAft>
                <a:spcPct val="0"/>
              </a:spcAft>
              <a:defRPr/>
            </a:pPr>
            <a:r>
              <a:rPr lang="en-US" sz="2000" dirty="0">
                <a:solidFill>
                  <a:srgbClr val="FFFFFF"/>
                </a:solidFill>
                <a:ea typeface="ＭＳ Ｐゴシック" pitchFamily="34" charset="-128"/>
              </a:rPr>
              <a:t>BUYER’S MARKET</a:t>
            </a:r>
          </a:p>
        </p:txBody>
      </p:sp>
      <p:cxnSp>
        <p:nvCxnSpPr>
          <p:cNvPr id="3" name="Elbow Connector 2"/>
          <p:cNvCxnSpPr/>
          <p:nvPr/>
        </p:nvCxnSpPr>
        <p:spPr bwMode="auto">
          <a:xfrm rot="5400000">
            <a:off x="1794197" y="3372363"/>
            <a:ext cx="2967752" cy="1238020"/>
          </a:xfrm>
          <a:prstGeom prst="bentConnector3">
            <a:avLst>
              <a:gd name="adj1" fmla="val -2229"/>
            </a:avLst>
          </a:prstGeom>
          <a:noFill/>
          <a:ln w="57150" cap="flat" cmpd="sng" algn="ctr">
            <a:solidFill>
              <a:schemeClr val="accent6"/>
            </a:solidFill>
            <a:prstDash val="solid"/>
            <a:round/>
            <a:headEnd type="none" w="med" len="med"/>
            <a:tailEnd type="arrow"/>
          </a:ln>
          <a:effectLst/>
        </p:spPr>
      </p:cxnSp>
    </p:spTree>
    <p:extLst>
      <p:ext uri="{BB962C8B-B14F-4D97-AF65-F5344CB8AC3E}">
        <p14:creationId xmlns:p14="http://schemas.microsoft.com/office/powerpoint/2010/main" val="313604614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0" y="381000"/>
            <a:ext cx="9144000" cy="762000"/>
          </a:xfrm>
          <a:prstGeom prst="rect">
            <a:avLst/>
          </a:prstGeom>
          <a:ln/>
        </p:spPr>
        <p:style>
          <a:lnRef idx="0">
            <a:schemeClr val="accent6"/>
          </a:lnRef>
          <a:fillRef idx="3">
            <a:schemeClr val="accent6"/>
          </a:fillRef>
          <a:effectRef idx="3">
            <a:schemeClr val="accent6"/>
          </a:effectRef>
          <a:fontRef idx="minor">
            <a:schemeClr val="lt1"/>
          </a:fontRef>
        </p:style>
        <p:txBody>
          <a:bodyPr rtlCol="0" anchor="ctr"/>
          <a:lstStyle/>
          <a:p>
            <a:pPr algn="ctr" defTabSz="914400"/>
            <a:endParaRPr lang="en-US" sz="4400" dirty="0">
              <a:solidFill>
                <a:prstClr val="white"/>
              </a:solidFill>
              <a:latin typeface="Calibri"/>
            </a:endParaRPr>
          </a:p>
        </p:txBody>
      </p:sp>
      <p:sp>
        <p:nvSpPr>
          <p:cNvPr id="2" name="Title 1"/>
          <p:cNvSpPr>
            <a:spLocks noGrp="1"/>
          </p:cNvSpPr>
          <p:nvPr>
            <p:ph type="title"/>
          </p:nvPr>
        </p:nvSpPr>
        <p:spPr>
          <a:xfrm>
            <a:off x="76200" y="228600"/>
            <a:ext cx="8991600" cy="1143000"/>
          </a:xfrm>
        </p:spPr>
        <p:txBody>
          <a:bodyPr>
            <a:noAutofit/>
          </a:bodyPr>
          <a:lstStyle/>
          <a:p>
            <a:r>
              <a:rPr lang="en-US" dirty="0" smtClean="0">
                <a:solidFill>
                  <a:schemeClr val="bg1">
                    <a:lumMod val="85000"/>
                  </a:schemeClr>
                </a:solidFill>
              </a:rPr>
              <a:t>How well do you know your market?</a:t>
            </a:r>
            <a:endParaRPr lang="en-US" dirty="0">
              <a:solidFill>
                <a:schemeClr val="bg1">
                  <a:lumMod val="85000"/>
                </a:schemeClr>
              </a:solidFill>
            </a:endParaRPr>
          </a:p>
        </p:txBody>
      </p:sp>
      <p:sp>
        <p:nvSpPr>
          <p:cNvPr id="7" name="Content Placeholder 2"/>
          <p:cNvSpPr txBox="1">
            <a:spLocks/>
          </p:cNvSpPr>
          <p:nvPr/>
        </p:nvSpPr>
        <p:spPr>
          <a:xfrm>
            <a:off x="327102" y="1971906"/>
            <a:ext cx="8553651" cy="4343400"/>
          </a:xfrm>
          <a:custGeom>
            <a:avLst/>
            <a:gdLst>
              <a:gd name="T0" fmla="*/ 0 w 7848600"/>
              <a:gd name="T1" fmla="*/ 0 h 4343400"/>
              <a:gd name="T2" fmla="*/ 13149132 w 7848600"/>
              <a:gd name="T3" fmla="*/ 0 h 4343400"/>
              <a:gd name="T4" fmla="*/ 13149132 w 7848600"/>
              <a:gd name="T5" fmla="*/ 4343400 h 4343400"/>
              <a:gd name="T6" fmla="*/ 0 w 7848600"/>
              <a:gd name="T7" fmla="*/ 4343400 h 4343400"/>
              <a:gd name="T8" fmla="*/ 0 w 7848600"/>
              <a:gd name="T9" fmla="*/ 0 h 4343400"/>
              <a:gd name="T10" fmla="*/ 0 60000 65536"/>
              <a:gd name="T11" fmla="*/ 0 60000 65536"/>
              <a:gd name="T12" fmla="*/ 0 60000 65536"/>
              <a:gd name="T13" fmla="*/ 0 60000 65536"/>
              <a:gd name="T14" fmla="*/ 0 60000 65536"/>
              <a:gd name="T15" fmla="*/ 0 w 7848600"/>
              <a:gd name="T16" fmla="*/ 0 h 4343400"/>
              <a:gd name="T17" fmla="*/ 7848600 w 7848600"/>
              <a:gd name="T18" fmla="*/ 4343400 h 4343400"/>
            </a:gdLst>
            <a:ahLst/>
            <a:cxnLst>
              <a:cxn ang="T10">
                <a:pos x="T0" y="T1"/>
              </a:cxn>
              <a:cxn ang="T11">
                <a:pos x="T2" y="T3"/>
              </a:cxn>
              <a:cxn ang="T12">
                <a:pos x="T4" y="T5"/>
              </a:cxn>
              <a:cxn ang="T13">
                <a:pos x="T6" y="T7"/>
              </a:cxn>
              <a:cxn ang="T14">
                <a:pos x="T8" y="T9"/>
              </a:cxn>
            </a:cxnLst>
            <a:rect l="T15" t="T16" r="T17" b="T18"/>
            <a:pathLst>
              <a:path w="7848600" h="4343400">
                <a:moveTo>
                  <a:pt x="0" y="0"/>
                </a:moveTo>
                <a:lnTo>
                  <a:pt x="7848600" y="0"/>
                </a:lnTo>
                <a:lnTo>
                  <a:pt x="7848600" y="4343400"/>
                </a:lnTo>
                <a:lnTo>
                  <a:pt x="0" y="4343400"/>
                </a:lnTo>
                <a:lnTo>
                  <a:pt x="0" y="0"/>
                </a:lnTo>
                <a:close/>
              </a:path>
            </a:pathLst>
          </a:custGeom>
        </p:spPr>
        <p:txBody>
          <a:bodyPr/>
          <a:lstStyle>
            <a:lvl1pPr marL="342900" indent="-342900" algn="l" rtl="0" eaLnBrk="0" fontAlgn="base" hangingPunct="0">
              <a:spcBef>
                <a:spcPct val="20000"/>
              </a:spcBef>
              <a:spcAft>
                <a:spcPct val="0"/>
              </a:spcAft>
              <a:buClr>
                <a:schemeClr val="hlink"/>
              </a:buClr>
              <a:buSzPct val="70000"/>
              <a:buFont typeface="Wingdings" pitchFamily="2" charset="2"/>
              <a:buChar char="n"/>
              <a:defRPr sz="3200">
                <a:solidFill>
                  <a:schemeClr val="tx1"/>
                </a:solidFill>
                <a:effectLst>
                  <a:outerShdw blurRad="38100" dist="38100" dir="2700000" algn="tl">
                    <a:srgbClr val="000000"/>
                  </a:outerShdw>
                </a:effectLst>
                <a:latin typeface="+mn-lt"/>
                <a:ea typeface="+mn-ea"/>
                <a:cs typeface="+mn-cs"/>
              </a:defRPr>
            </a:lvl1pPr>
            <a:lvl2pPr marL="742950" indent="-285750" algn="l" rtl="0" eaLnBrk="0" fontAlgn="base" hangingPunct="0">
              <a:spcBef>
                <a:spcPct val="20000"/>
              </a:spcBef>
              <a:spcAft>
                <a:spcPct val="0"/>
              </a:spcAft>
              <a:buClr>
                <a:schemeClr val="accent2"/>
              </a:buClr>
              <a:buSzPct val="70000"/>
              <a:buFont typeface="Wingdings" pitchFamily="2" charset="2"/>
              <a:buChar char="n"/>
              <a:defRPr sz="2800">
                <a:solidFill>
                  <a:schemeClr val="tx1"/>
                </a:solidFill>
                <a:effectLst>
                  <a:outerShdw blurRad="38100" dist="38100" dir="2700000" algn="tl">
                    <a:srgbClr val="000000"/>
                  </a:outerShdw>
                </a:effectLst>
                <a:latin typeface="+mn-lt"/>
              </a:defRPr>
            </a:lvl2pPr>
            <a:lvl3pPr marL="1143000" indent="-228600" algn="l" rtl="0" eaLnBrk="0" fontAlgn="base" hangingPunct="0">
              <a:spcBef>
                <a:spcPct val="20000"/>
              </a:spcBef>
              <a:spcAft>
                <a:spcPct val="0"/>
              </a:spcAft>
              <a:buClr>
                <a:schemeClr val="tx2"/>
              </a:buClr>
              <a:buSzPct val="70000"/>
              <a:buFont typeface="Wingdings" pitchFamily="2" charset="2"/>
              <a:buChar char="n"/>
              <a:defRPr sz="2400">
                <a:solidFill>
                  <a:schemeClr val="tx1"/>
                </a:solidFill>
                <a:effectLst>
                  <a:outerShdw blurRad="38100" dist="38100" dir="2700000" algn="tl">
                    <a:srgbClr val="000000"/>
                  </a:outerShdw>
                </a:effectLst>
                <a:latin typeface="+mn-lt"/>
              </a:defRPr>
            </a:lvl3pPr>
            <a:lvl4pPr marL="1600200" indent="-228600" algn="l" rtl="0" eaLnBrk="0" fontAlgn="base" hangingPunct="0">
              <a:spcBef>
                <a:spcPct val="20000"/>
              </a:spcBef>
              <a:spcAft>
                <a:spcPct val="0"/>
              </a:spcAft>
              <a:buClr>
                <a:schemeClr val="accent2"/>
              </a:buClr>
              <a:buSzPct val="70000"/>
              <a:buFont typeface="Wingdings" pitchFamily="2" charset="2"/>
              <a:buChar char="n"/>
              <a:defRPr sz="2000">
                <a:solidFill>
                  <a:schemeClr val="tx1"/>
                </a:solidFill>
                <a:effectLst>
                  <a:outerShdw blurRad="38100" dist="38100" dir="2700000" algn="tl">
                    <a:srgbClr val="000000"/>
                  </a:outerShdw>
                </a:effectLst>
                <a:latin typeface="+mn-lt"/>
              </a:defRPr>
            </a:lvl4pPr>
            <a:lvl5pPr marL="2057400" indent="-228600" algn="l" rtl="0" eaLnBrk="0" fontAlgn="base" hangingPunct="0">
              <a:spcBef>
                <a:spcPct val="20000"/>
              </a:spcBef>
              <a:spcAft>
                <a:spcPct val="0"/>
              </a:spcAft>
              <a:buClr>
                <a:schemeClr val="hlink"/>
              </a:buClr>
              <a:buSzPct val="70000"/>
              <a:buFont typeface="Wingdings" pitchFamily="2" charset="2"/>
              <a:buChar char="n"/>
              <a:defRPr sz="2000">
                <a:solidFill>
                  <a:schemeClr val="tx1"/>
                </a:solidFill>
                <a:effectLst>
                  <a:outerShdw blurRad="38100" dist="38100" dir="2700000" algn="tl">
                    <a:srgbClr val="000000"/>
                  </a:outerShdw>
                </a:effectLst>
                <a:latin typeface="+mn-lt"/>
              </a:defRPr>
            </a:lvl5pPr>
            <a:lvl6pPr marL="2514600" indent="-228600" algn="l" rtl="0" fontAlgn="base">
              <a:spcBef>
                <a:spcPct val="20000"/>
              </a:spcBef>
              <a:spcAft>
                <a:spcPct val="0"/>
              </a:spcAft>
              <a:buClr>
                <a:schemeClr val="hlink"/>
              </a:buClr>
              <a:buSzPct val="70000"/>
              <a:buFont typeface="Wingdings" pitchFamily="2" charset="2"/>
              <a:buChar char="n"/>
              <a:defRPr sz="2000">
                <a:solidFill>
                  <a:schemeClr val="tx1"/>
                </a:solidFill>
                <a:effectLst>
                  <a:outerShdw blurRad="38100" dist="38100" dir="2700000" algn="tl">
                    <a:srgbClr val="000000"/>
                  </a:outerShdw>
                </a:effectLst>
                <a:latin typeface="+mn-lt"/>
              </a:defRPr>
            </a:lvl6pPr>
            <a:lvl7pPr marL="2971800" indent="-228600" algn="l" rtl="0" fontAlgn="base">
              <a:spcBef>
                <a:spcPct val="20000"/>
              </a:spcBef>
              <a:spcAft>
                <a:spcPct val="0"/>
              </a:spcAft>
              <a:buClr>
                <a:schemeClr val="hlink"/>
              </a:buClr>
              <a:buSzPct val="70000"/>
              <a:buFont typeface="Wingdings" pitchFamily="2" charset="2"/>
              <a:buChar char="n"/>
              <a:defRPr sz="2000">
                <a:solidFill>
                  <a:schemeClr val="tx1"/>
                </a:solidFill>
                <a:effectLst>
                  <a:outerShdw blurRad="38100" dist="38100" dir="2700000" algn="tl">
                    <a:srgbClr val="000000"/>
                  </a:outerShdw>
                </a:effectLst>
                <a:latin typeface="+mn-lt"/>
              </a:defRPr>
            </a:lvl7pPr>
            <a:lvl8pPr marL="3429000" indent="-228600" algn="l" rtl="0" fontAlgn="base">
              <a:spcBef>
                <a:spcPct val="20000"/>
              </a:spcBef>
              <a:spcAft>
                <a:spcPct val="0"/>
              </a:spcAft>
              <a:buClr>
                <a:schemeClr val="hlink"/>
              </a:buClr>
              <a:buSzPct val="70000"/>
              <a:buFont typeface="Wingdings" pitchFamily="2" charset="2"/>
              <a:buChar char="n"/>
              <a:defRPr sz="2000">
                <a:solidFill>
                  <a:schemeClr val="tx1"/>
                </a:solidFill>
                <a:effectLst>
                  <a:outerShdw blurRad="38100" dist="38100" dir="2700000" algn="tl">
                    <a:srgbClr val="000000"/>
                  </a:outerShdw>
                </a:effectLst>
                <a:latin typeface="+mn-lt"/>
              </a:defRPr>
            </a:lvl8pPr>
            <a:lvl9pPr marL="3886200" indent="-228600" algn="l" rtl="0" fontAlgn="base">
              <a:spcBef>
                <a:spcPct val="20000"/>
              </a:spcBef>
              <a:spcAft>
                <a:spcPct val="0"/>
              </a:spcAft>
              <a:buClr>
                <a:schemeClr val="hlink"/>
              </a:buClr>
              <a:buSzPct val="70000"/>
              <a:buFont typeface="Wingdings" pitchFamily="2" charset="2"/>
              <a:buChar char="n"/>
              <a:defRPr sz="2000">
                <a:solidFill>
                  <a:schemeClr val="tx1"/>
                </a:solidFill>
                <a:effectLst>
                  <a:outerShdw blurRad="38100" dist="38100" dir="2700000" algn="tl">
                    <a:srgbClr val="000000"/>
                  </a:outerShdw>
                </a:effectLst>
                <a:latin typeface="+mn-lt"/>
              </a:defRPr>
            </a:lvl9pPr>
          </a:lstStyle>
          <a:p>
            <a:pPr>
              <a:buClr>
                <a:srgbClr val="0000FF"/>
              </a:buClr>
            </a:pPr>
            <a:r>
              <a:rPr lang="en-US" sz="4400" dirty="0" smtClean="0">
                <a:solidFill>
                  <a:prstClr val="white"/>
                </a:solidFill>
                <a:effectLst/>
                <a:latin typeface="Calisto MT"/>
                <a:cs typeface="Calisto MT"/>
              </a:rPr>
              <a:t>How is your market? </a:t>
            </a:r>
          </a:p>
        </p:txBody>
      </p:sp>
      <p:sp>
        <p:nvSpPr>
          <p:cNvPr id="4" name="TextBox 3"/>
          <p:cNvSpPr txBox="1"/>
          <p:nvPr/>
        </p:nvSpPr>
        <p:spPr>
          <a:xfrm>
            <a:off x="178420" y="6324675"/>
            <a:ext cx="5519853" cy="276999"/>
          </a:xfrm>
          <a:prstGeom prst="rect">
            <a:avLst/>
          </a:prstGeom>
          <a:noFill/>
        </p:spPr>
        <p:txBody>
          <a:bodyPr wrap="square" rtlCol="0">
            <a:spAutoFit/>
          </a:bodyPr>
          <a:lstStyle/>
          <a:p>
            <a:r>
              <a:rPr lang="en-US" sz="1200" dirty="0" smtClean="0">
                <a:solidFill>
                  <a:prstClr val="black"/>
                </a:solidFill>
                <a:latin typeface="Calibri"/>
              </a:rPr>
              <a:t>Denny Grimes, CRS, ABR, MBA                                        dennygrimes.com</a:t>
            </a:r>
            <a:endParaRPr lang="en-US" sz="1200" dirty="0">
              <a:solidFill>
                <a:prstClr val="black"/>
              </a:solidFill>
              <a:latin typeface="Calibri"/>
            </a:endParaRPr>
          </a:p>
        </p:txBody>
      </p:sp>
      <p:pic>
        <p:nvPicPr>
          <p:cNvPr id="8" name="Picture 7"/>
          <p:cNvPicPr>
            <a:picLocks noChangeAspect="1"/>
          </p:cNvPicPr>
          <p:nvPr/>
        </p:nvPicPr>
        <p:blipFill>
          <a:blip r:embed="rId3"/>
          <a:stretch>
            <a:fillRect/>
          </a:stretch>
        </p:blipFill>
        <p:spPr>
          <a:xfrm>
            <a:off x="0" y="419100"/>
            <a:ext cx="9144000" cy="6012228"/>
          </a:xfrm>
          <a:prstGeom prst="rect">
            <a:avLst/>
          </a:prstGeom>
        </p:spPr>
      </p:pic>
      <p:sp>
        <p:nvSpPr>
          <p:cNvPr id="9" name="Rounded Rectangle 8"/>
          <p:cNvSpPr/>
          <p:nvPr/>
        </p:nvSpPr>
        <p:spPr>
          <a:xfrm>
            <a:off x="194245" y="776976"/>
            <a:ext cx="5065058" cy="1120588"/>
          </a:xfrm>
          <a:prstGeom prst="roundRect">
            <a:avLst/>
          </a:prstGeom>
          <a:solidFill>
            <a:srgbClr val="FF6600"/>
          </a:solidFill>
        </p:spPr>
        <p:style>
          <a:lnRef idx="0">
            <a:schemeClr val="accent6"/>
          </a:lnRef>
          <a:fillRef idx="3">
            <a:schemeClr val="accent6"/>
          </a:fillRef>
          <a:effectRef idx="3">
            <a:schemeClr val="accent6"/>
          </a:effectRef>
          <a:fontRef idx="minor">
            <a:schemeClr val="lt1"/>
          </a:fontRef>
        </p:style>
        <p:txBody>
          <a:bodyPr rtlCol="0" anchor="ctr"/>
          <a:lstStyle/>
          <a:p>
            <a:pPr algn="ctr"/>
            <a:r>
              <a:rPr lang="en-US" sz="2800" dirty="0" smtClean="0">
                <a:solidFill>
                  <a:prstClr val="white"/>
                </a:solidFill>
                <a:latin typeface="Calibri"/>
              </a:rPr>
              <a:t>“General” Hospital</a:t>
            </a:r>
            <a:endParaRPr lang="en-US" sz="2800" dirty="0">
              <a:solidFill>
                <a:prstClr val="white"/>
              </a:solidFill>
              <a:latin typeface="Calibri"/>
            </a:endParaRPr>
          </a:p>
        </p:txBody>
      </p:sp>
    </p:spTree>
    <p:extLst>
      <p:ext uri="{BB962C8B-B14F-4D97-AF65-F5344CB8AC3E}">
        <p14:creationId xmlns:p14="http://schemas.microsoft.com/office/powerpoint/2010/main" val="345938247"/>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78420" y="6324675"/>
            <a:ext cx="5519853" cy="276999"/>
          </a:xfrm>
          <a:prstGeom prst="rect">
            <a:avLst/>
          </a:prstGeom>
          <a:noFill/>
        </p:spPr>
        <p:txBody>
          <a:bodyPr wrap="square" rtlCol="0">
            <a:spAutoFit/>
          </a:bodyPr>
          <a:lstStyle/>
          <a:p>
            <a:r>
              <a:rPr lang="en-US" sz="1200" dirty="0" smtClean="0">
                <a:solidFill>
                  <a:prstClr val="black"/>
                </a:solidFill>
                <a:latin typeface="Calibri"/>
              </a:rPr>
              <a:t>Denny Grimes, CRS, ABR, MBA                                        dennygrimes.com</a:t>
            </a:r>
            <a:endParaRPr lang="en-US" sz="1200" dirty="0">
              <a:solidFill>
                <a:prstClr val="black"/>
              </a:solidFill>
              <a:latin typeface="Calibri"/>
            </a:endParaRPr>
          </a:p>
        </p:txBody>
      </p:sp>
      <p:pic>
        <p:nvPicPr>
          <p:cNvPr id="3" name="Picture 2"/>
          <p:cNvPicPr>
            <a:picLocks noChangeAspect="1"/>
          </p:cNvPicPr>
          <p:nvPr/>
        </p:nvPicPr>
        <p:blipFill>
          <a:blip r:embed="rId3"/>
          <a:stretch>
            <a:fillRect/>
          </a:stretch>
        </p:blipFill>
        <p:spPr>
          <a:xfrm>
            <a:off x="3434476" y="989167"/>
            <a:ext cx="5263776" cy="6474509"/>
          </a:xfrm>
          <a:prstGeom prst="rect">
            <a:avLst/>
          </a:prstGeom>
        </p:spPr>
      </p:pic>
      <p:sp>
        <p:nvSpPr>
          <p:cNvPr id="9" name="Rounded Rectangle 8"/>
          <p:cNvSpPr/>
          <p:nvPr/>
        </p:nvSpPr>
        <p:spPr>
          <a:xfrm>
            <a:off x="164351" y="2779088"/>
            <a:ext cx="2898589" cy="1120588"/>
          </a:xfrm>
          <a:prstGeom prst="roundRect">
            <a:avLst/>
          </a:prstGeom>
        </p:spPr>
        <p:style>
          <a:lnRef idx="0">
            <a:schemeClr val="accent6"/>
          </a:lnRef>
          <a:fillRef idx="3">
            <a:schemeClr val="accent6"/>
          </a:fillRef>
          <a:effectRef idx="3">
            <a:schemeClr val="accent6"/>
          </a:effectRef>
          <a:fontRef idx="minor">
            <a:schemeClr val="lt1"/>
          </a:fontRef>
        </p:style>
        <p:txBody>
          <a:bodyPr rtlCol="0" anchor="ctr"/>
          <a:lstStyle/>
          <a:p>
            <a:pPr algn="ctr"/>
            <a:r>
              <a:rPr lang="en-US" sz="2800" dirty="0" smtClean="0">
                <a:solidFill>
                  <a:prstClr val="white"/>
                </a:solidFill>
                <a:latin typeface="Calibri"/>
              </a:rPr>
              <a:t>Segmentation</a:t>
            </a:r>
            <a:endParaRPr lang="en-US" sz="2800" dirty="0">
              <a:solidFill>
                <a:prstClr val="white"/>
              </a:solidFill>
              <a:latin typeface="Calibri"/>
            </a:endParaRPr>
          </a:p>
        </p:txBody>
      </p:sp>
      <p:sp>
        <p:nvSpPr>
          <p:cNvPr id="10" name="Rounded Rectangle 9"/>
          <p:cNvSpPr/>
          <p:nvPr/>
        </p:nvSpPr>
        <p:spPr>
          <a:xfrm>
            <a:off x="3434476" y="227164"/>
            <a:ext cx="5261291" cy="1120588"/>
          </a:xfrm>
          <a:prstGeom prst="roundRect">
            <a:avLst/>
          </a:prstGeom>
          <a:ln>
            <a:noFill/>
          </a:ln>
        </p:spPr>
        <p:style>
          <a:lnRef idx="2">
            <a:schemeClr val="dk1"/>
          </a:lnRef>
          <a:fillRef idx="1">
            <a:schemeClr val="lt1"/>
          </a:fillRef>
          <a:effectRef idx="0">
            <a:schemeClr val="dk1"/>
          </a:effectRef>
          <a:fontRef idx="minor">
            <a:schemeClr val="dk1"/>
          </a:fontRef>
        </p:style>
        <p:txBody>
          <a:bodyPr rtlCol="0" anchor="ctr"/>
          <a:lstStyle/>
          <a:p>
            <a:pPr algn="ctr"/>
            <a:r>
              <a:rPr lang="en-US" sz="3600" dirty="0" smtClean="0">
                <a:solidFill>
                  <a:prstClr val="black"/>
                </a:solidFill>
                <a:latin typeface="Calibri"/>
              </a:rPr>
              <a:t>Hospital Directory </a:t>
            </a:r>
            <a:endParaRPr lang="en-US" sz="3600" dirty="0">
              <a:solidFill>
                <a:prstClr val="black"/>
              </a:solidFill>
              <a:latin typeface="Calibri"/>
            </a:endParaRPr>
          </a:p>
        </p:txBody>
      </p:sp>
    </p:spTree>
    <p:extLst>
      <p:ext uri="{BB962C8B-B14F-4D97-AF65-F5344CB8AC3E}">
        <p14:creationId xmlns:p14="http://schemas.microsoft.com/office/powerpoint/2010/main" val="36666787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78420" y="6324675"/>
            <a:ext cx="5519853" cy="276999"/>
          </a:xfrm>
          <a:prstGeom prst="rect">
            <a:avLst/>
          </a:prstGeom>
          <a:noFill/>
        </p:spPr>
        <p:txBody>
          <a:bodyPr wrap="square" rtlCol="0">
            <a:spAutoFit/>
          </a:bodyPr>
          <a:lstStyle/>
          <a:p>
            <a:r>
              <a:rPr lang="en-US" sz="1200" dirty="0" smtClean="0">
                <a:solidFill>
                  <a:prstClr val="black"/>
                </a:solidFill>
                <a:latin typeface="Calibri"/>
              </a:rPr>
              <a:t>Denny Grimes, CRS, ABR, MBA                                        dennygrimes.com</a:t>
            </a:r>
            <a:endParaRPr lang="en-US" sz="1200" dirty="0">
              <a:solidFill>
                <a:prstClr val="black"/>
              </a:solidFill>
              <a:latin typeface="Calibri"/>
            </a:endParaRPr>
          </a:p>
        </p:txBody>
      </p:sp>
      <p:sp>
        <p:nvSpPr>
          <p:cNvPr id="7" name="Rectangle 6"/>
          <p:cNvSpPr/>
          <p:nvPr/>
        </p:nvSpPr>
        <p:spPr>
          <a:xfrm>
            <a:off x="0" y="112062"/>
            <a:ext cx="9144000" cy="762000"/>
          </a:xfrm>
          <a:prstGeom prst="rect">
            <a:avLst/>
          </a:prstGeom>
          <a:ln/>
        </p:spPr>
        <p:style>
          <a:lnRef idx="0">
            <a:schemeClr val="accent6"/>
          </a:lnRef>
          <a:fillRef idx="3">
            <a:schemeClr val="accent6"/>
          </a:fillRef>
          <a:effectRef idx="3">
            <a:schemeClr val="accent6"/>
          </a:effectRef>
          <a:fontRef idx="minor">
            <a:schemeClr val="lt1"/>
          </a:fontRef>
        </p:style>
        <p:txBody>
          <a:bodyPr rtlCol="0" anchor="ctr"/>
          <a:lstStyle/>
          <a:p>
            <a:pPr algn="ctr" defTabSz="914400"/>
            <a:r>
              <a:rPr lang="en-US" sz="4400" dirty="0" smtClean="0">
                <a:solidFill>
                  <a:prstClr val="white"/>
                </a:solidFill>
                <a:latin typeface="Calibri"/>
              </a:rPr>
              <a:t>Data that is ready for the </a:t>
            </a:r>
            <a:r>
              <a:rPr lang="en-US" sz="4400" u="sng" dirty="0" smtClean="0">
                <a:solidFill>
                  <a:prstClr val="white"/>
                </a:solidFill>
                <a:latin typeface="Calibri"/>
              </a:rPr>
              <a:t>professional</a:t>
            </a:r>
            <a:r>
              <a:rPr lang="en-US" sz="4400" dirty="0" smtClean="0">
                <a:solidFill>
                  <a:prstClr val="white"/>
                </a:solidFill>
                <a:latin typeface="Calibri"/>
              </a:rPr>
              <a:t> </a:t>
            </a:r>
            <a:endParaRPr lang="en-US" sz="4400" dirty="0">
              <a:solidFill>
                <a:prstClr val="white"/>
              </a:solidFill>
              <a:latin typeface="Calibri"/>
            </a:endParaRPr>
          </a:p>
        </p:txBody>
      </p:sp>
      <p:sp>
        <p:nvSpPr>
          <p:cNvPr id="9" name="Title 1"/>
          <p:cNvSpPr txBox="1">
            <a:spLocks/>
          </p:cNvSpPr>
          <p:nvPr/>
        </p:nvSpPr>
        <p:spPr>
          <a:xfrm>
            <a:off x="-177797" y="-174807"/>
            <a:ext cx="8991600" cy="114300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bg1">
                    <a:lumMod val="65000"/>
                  </a:schemeClr>
                </a:solidFill>
                <a:latin typeface="+mj-lt"/>
                <a:ea typeface="+mj-ea"/>
                <a:cs typeface="+mj-cs"/>
              </a:defRPr>
            </a:lvl1pPr>
          </a:lstStyle>
          <a:p>
            <a:endParaRPr lang="en-US" dirty="0">
              <a:solidFill>
                <a:prstClr val="white">
                  <a:lumMod val="85000"/>
                </a:prstClr>
              </a:solidFill>
              <a:latin typeface="Calibri"/>
            </a:endParaRPr>
          </a:p>
        </p:txBody>
      </p:sp>
      <p:pic>
        <p:nvPicPr>
          <p:cNvPr id="10" name="Picture 2" descr="http://c10566323.r23.cf2.rackcdn.com/03-29-13_jon-hollick_original.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7530" y="1366809"/>
            <a:ext cx="7426087" cy="4930924"/>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732124" y="2271058"/>
            <a:ext cx="2495176" cy="707886"/>
          </a:xfrm>
          <a:prstGeom prst="rect">
            <a:avLst/>
          </a:prstGeom>
        </p:spPr>
        <p:style>
          <a:lnRef idx="0">
            <a:schemeClr val="accent6"/>
          </a:lnRef>
          <a:fillRef idx="3">
            <a:schemeClr val="accent6"/>
          </a:fillRef>
          <a:effectRef idx="3">
            <a:schemeClr val="accent6"/>
          </a:effectRef>
          <a:fontRef idx="minor">
            <a:schemeClr val="lt1"/>
          </a:fontRef>
        </p:style>
        <p:txBody>
          <a:bodyPr wrap="square" rtlCol="0">
            <a:spAutoFit/>
          </a:bodyPr>
          <a:lstStyle/>
          <a:p>
            <a:pPr algn="ctr"/>
            <a:r>
              <a:rPr lang="en-US" sz="2000" dirty="0" smtClean="0">
                <a:solidFill>
                  <a:srgbClr val="FFFFFF"/>
                </a:solidFill>
                <a:latin typeface="Calibri"/>
              </a:rPr>
              <a:t>John “the butcher” </a:t>
            </a:r>
            <a:r>
              <a:rPr lang="en-US" sz="2000" dirty="0" err="1" smtClean="0">
                <a:solidFill>
                  <a:srgbClr val="FFFFFF"/>
                </a:solidFill>
                <a:latin typeface="Calibri"/>
              </a:rPr>
              <a:t>Tuccillo</a:t>
            </a:r>
            <a:endParaRPr lang="en-US" sz="2000" dirty="0">
              <a:solidFill>
                <a:srgbClr val="FFFFFF"/>
              </a:solidFill>
              <a:latin typeface="Calibri"/>
            </a:endParaRPr>
          </a:p>
        </p:txBody>
      </p:sp>
      <p:cxnSp>
        <p:nvCxnSpPr>
          <p:cNvPr id="15" name="Straight Arrow Connector 14"/>
          <p:cNvCxnSpPr/>
          <p:nvPr/>
        </p:nvCxnSpPr>
        <p:spPr>
          <a:xfrm>
            <a:off x="3227300" y="2704921"/>
            <a:ext cx="851641" cy="274023"/>
          </a:xfrm>
          <a:prstGeom prst="straightConnector1">
            <a:avLst/>
          </a:prstGeom>
          <a:ln w="76200" cmpd="sng">
            <a:solidFill>
              <a:srgbClr val="FF0000"/>
            </a:solidFill>
            <a:tailEnd type="arrow"/>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285995788"/>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78420" y="6324675"/>
            <a:ext cx="5519853" cy="276999"/>
          </a:xfrm>
          <a:prstGeom prst="rect">
            <a:avLst/>
          </a:prstGeom>
          <a:noFill/>
        </p:spPr>
        <p:txBody>
          <a:bodyPr wrap="square" rtlCol="0">
            <a:spAutoFit/>
          </a:bodyPr>
          <a:lstStyle/>
          <a:p>
            <a:r>
              <a:rPr lang="en-US" sz="1200" dirty="0" smtClean="0">
                <a:solidFill>
                  <a:prstClr val="black"/>
                </a:solidFill>
                <a:latin typeface="Calibri"/>
              </a:rPr>
              <a:t>Denny Grimes, CRS, ABR, MBA                                        dennygrimes.com</a:t>
            </a:r>
            <a:endParaRPr lang="en-US" sz="1200" dirty="0">
              <a:solidFill>
                <a:prstClr val="black"/>
              </a:solidFill>
              <a:latin typeface="Calibri"/>
            </a:endParaRPr>
          </a:p>
        </p:txBody>
      </p:sp>
      <p:pic>
        <p:nvPicPr>
          <p:cNvPr id="12" name="Picture 11"/>
          <p:cNvPicPr>
            <a:picLocks noChangeAspect="1"/>
          </p:cNvPicPr>
          <p:nvPr/>
        </p:nvPicPr>
        <p:blipFill>
          <a:blip r:embed="rId3"/>
          <a:stretch>
            <a:fillRect/>
          </a:stretch>
        </p:blipFill>
        <p:spPr>
          <a:xfrm>
            <a:off x="1192059" y="493059"/>
            <a:ext cx="6263820" cy="5831616"/>
          </a:xfrm>
          <a:prstGeom prst="rect">
            <a:avLst/>
          </a:prstGeom>
        </p:spPr>
        <p:style>
          <a:lnRef idx="0">
            <a:schemeClr val="accent6"/>
          </a:lnRef>
          <a:fillRef idx="3">
            <a:schemeClr val="accent6"/>
          </a:fillRef>
          <a:effectRef idx="3">
            <a:schemeClr val="accent6"/>
          </a:effectRef>
          <a:fontRef idx="minor">
            <a:schemeClr val="lt1"/>
          </a:fontRef>
        </p:style>
      </p:pic>
      <p:sp>
        <p:nvSpPr>
          <p:cNvPr id="7" name="Rectangle 6"/>
          <p:cNvSpPr/>
          <p:nvPr/>
        </p:nvSpPr>
        <p:spPr>
          <a:xfrm>
            <a:off x="0" y="112062"/>
            <a:ext cx="9144000" cy="762000"/>
          </a:xfrm>
          <a:prstGeom prst="rect">
            <a:avLst/>
          </a:prstGeom>
          <a:ln/>
        </p:spPr>
        <p:style>
          <a:lnRef idx="0">
            <a:schemeClr val="accent6"/>
          </a:lnRef>
          <a:fillRef idx="3">
            <a:schemeClr val="accent6"/>
          </a:fillRef>
          <a:effectRef idx="3">
            <a:schemeClr val="accent6"/>
          </a:effectRef>
          <a:fontRef idx="minor">
            <a:schemeClr val="lt1"/>
          </a:fontRef>
        </p:style>
        <p:txBody>
          <a:bodyPr rtlCol="0" anchor="ctr"/>
          <a:lstStyle/>
          <a:p>
            <a:pPr algn="ctr" defTabSz="914400"/>
            <a:endParaRPr lang="en-US" sz="4400" dirty="0">
              <a:solidFill>
                <a:prstClr val="white"/>
              </a:solidFill>
              <a:latin typeface="Calibri"/>
            </a:endParaRPr>
          </a:p>
        </p:txBody>
      </p:sp>
      <p:sp>
        <p:nvSpPr>
          <p:cNvPr id="9" name="Title 1"/>
          <p:cNvSpPr txBox="1">
            <a:spLocks/>
          </p:cNvSpPr>
          <p:nvPr/>
        </p:nvSpPr>
        <p:spPr>
          <a:xfrm>
            <a:off x="-177797" y="-174807"/>
            <a:ext cx="8991600" cy="114300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bg1">
                    <a:lumMod val="65000"/>
                  </a:schemeClr>
                </a:solidFill>
                <a:latin typeface="+mj-lt"/>
                <a:ea typeface="+mj-ea"/>
                <a:cs typeface="+mj-cs"/>
              </a:defRPr>
            </a:lvl1pPr>
          </a:lstStyle>
          <a:p>
            <a:r>
              <a:rPr lang="en-US" dirty="0" smtClean="0">
                <a:solidFill>
                  <a:prstClr val="white"/>
                </a:solidFill>
                <a:latin typeface="Calibri"/>
              </a:rPr>
              <a:t>Data that is ready for the consumer</a:t>
            </a:r>
            <a:endParaRPr lang="en-US" dirty="0">
              <a:solidFill>
                <a:prstClr val="white"/>
              </a:solidFill>
              <a:latin typeface="Calibri"/>
            </a:endParaRPr>
          </a:p>
        </p:txBody>
      </p:sp>
      <p:sp>
        <p:nvSpPr>
          <p:cNvPr id="3" name="Rounded Rectangle 2"/>
          <p:cNvSpPr/>
          <p:nvPr/>
        </p:nvSpPr>
        <p:spPr>
          <a:xfrm>
            <a:off x="2868710" y="2091784"/>
            <a:ext cx="2898589" cy="1120588"/>
          </a:xfrm>
          <a:prstGeom prst="roundRect">
            <a:avLst/>
          </a:prstGeom>
        </p:spPr>
        <p:style>
          <a:lnRef idx="0">
            <a:schemeClr val="accent6"/>
          </a:lnRef>
          <a:fillRef idx="3">
            <a:schemeClr val="accent6"/>
          </a:fillRef>
          <a:effectRef idx="3">
            <a:schemeClr val="accent6"/>
          </a:effectRef>
          <a:fontRef idx="minor">
            <a:schemeClr val="lt1"/>
          </a:fontRef>
        </p:style>
        <p:txBody>
          <a:bodyPr rtlCol="0" anchor="ctr"/>
          <a:lstStyle/>
          <a:p>
            <a:pPr algn="ctr"/>
            <a:r>
              <a:rPr lang="en-US" sz="2800" dirty="0" smtClean="0">
                <a:solidFill>
                  <a:prstClr val="white"/>
                </a:solidFill>
                <a:latin typeface="Calibri"/>
              </a:rPr>
              <a:t>Segmentation</a:t>
            </a:r>
            <a:endParaRPr lang="en-US" sz="2800" dirty="0">
              <a:solidFill>
                <a:prstClr val="white"/>
              </a:solidFill>
              <a:latin typeface="Calibri"/>
            </a:endParaRPr>
          </a:p>
        </p:txBody>
      </p:sp>
    </p:spTree>
    <p:extLst>
      <p:ext uri="{BB962C8B-B14F-4D97-AF65-F5344CB8AC3E}">
        <p14:creationId xmlns:p14="http://schemas.microsoft.com/office/powerpoint/2010/main" val="25447439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Rectangle 23"/>
          <p:cNvSpPr>
            <a:spLocks noChangeArrowheads="1"/>
          </p:cNvSpPr>
          <p:nvPr/>
        </p:nvSpPr>
        <p:spPr bwMode="auto">
          <a:xfrm>
            <a:off x="0" y="0"/>
            <a:ext cx="9144000" cy="6858000"/>
          </a:xfrm>
          <a:prstGeom prst="rect">
            <a:avLst/>
          </a:prstGeom>
          <a:solidFill>
            <a:schemeClr val="tx1"/>
          </a:solidFill>
          <a:ln>
            <a:noFill/>
          </a:ln>
          <a:extLst>
            <a:ext uri="{91240B29-F687-4F45-9708-019B960494DF}">
              <a14:hiddenLine xmlns:a14="http://schemas.microsoft.com/office/drawing/2010/main" w="57150">
                <a:solidFill>
                  <a:srgbClr val="000000"/>
                </a:solidFill>
                <a:miter lim="800000"/>
                <a:headEnd/>
                <a:tailEnd/>
              </a14:hiddenLine>
            </a:ext>
          </a:extLst>
        </p:spPr>
        <p:txBody>
          <a:bodyPr anchor="ctr" anchorCtr="1"/>
          <a:lstStyle/>
          <a:p>
            <a:pPr algn="ctr" defTabSz="914400" fontAlgn="base">
              <a:spcBef>
                <a:spcPct val="50000"/>
              </a:spcBef>
              <a:spcAft>
                <a:spcPct val="0"/>
              </a:spcAft>
              <a:defRPr/>
            </a:pPr>
            <a:endParaRPr lang="en-US">
              <a:solidFill>
                <a:srgbClr val="FFFFFF"/>
              </a:solidFill>
              <a:latin typeface="Arial Black" pitchFamily="34" charset="0"/>
              <a:ea typeface="ＭＳ Ｐゴシック" pitchFamily="34" charset="-128"/>
              <a:cs typeface="Arial" charset="0"/>
            </a:endParaRPr>
          </a:p>
        </p:txBody>
      </p:sp>
      <p:sp>
        <p:nvSpPr>
          <p:cNvPr id="99331" name="TextBox 7"/>
          <p:cNvSpPr txBox="1">
            <a:spLocks noChangeArrowheads="1"/>
          </p:cNvSpPr>
          <p:nvPr/>
        </p:nvSpPr>
        <p:spPr bwMode="auto">
          <a:xfrm>
            <a:off x="465138" y="5865813"/>
            <a:ext cx="1533525"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bg1"/>
                </a:solidFill>
                <a:latin typeface="Arial Black" pitchFamily="34" charset="0"/>
                <a:cs typeface="Arial" charset="0"/>
              </a:defRPr>
            </a:lvl1pPr>
            <a:lvl2pPr marL="742950" indent="-285750" eaLnBrk="0" hangingPunct="0">
              <a:defRPr>
                <a:solidFill>
                  <a:schemeClr val="bg1"/>
                </a:solidFill>
                <a:latin typeface="Arial Black" pitchFamily="34" charset="0"/>
                <a:cs typeface="Arial" charset="0"/>
              </a:defRPr>
            </a:lvl2pPr>
            <a:lvl3pPr marL="1143000" indent="-228600" eaLnBrk="0" hangingPunct="0">
              <a:defRPr>
                <a:solidFill>
                  <a:schemeClr val="bg1"/>
                </a:solidFill>
                <a:latin typeface="Arial Black" pitchFamily="34" charset="0"/>
                <a:cs typeface="Arial" charset="0"/>
              </a:defRPr>
            </a:lvl3pPr>
            <a:lvl4pPr marL="1600200" indent="-228600" eaLnBrk="0" hangingPunct="0">
              <a:defRPr>
                <a:solidFill>
                  <a:schemeClr val="bg1"/>
                </a:solidFill>
                <a:latin typeface="Arial Black" pitchFamily="34" charset="0"/>
                <a:cs typeface="Arial" charset="0"/>
              </a:defRPr>
            </a:lvl4pPr>
            <a:lvl5pPr marL="2057400" indent="-228600" eaLnBrk="0" hangingPunct="0">
              <a:defRPr>
                <a:solidFill>
                  <a:schemeClr val="bg1"/>
                </a:solidFill>
                <a:latin typeface="Arial Black" pitchFamily="34" charset="0"/>
                <a:cs typeface="Arial" charset="0"/>
              </a:defRPr>
            </a:lvl5pPr>
            <a:lvl6pPr marL="2514600" indent="-228600" eaLnBrk="0" fontAlgn="base" hangingPunct="0">
              <a:spcBef>
                <a:spcPct val="0"/>
              </a:spcBef>
              <a:spcAft>
                <a:spcPct val="0"/>
              </a:spcAft>
              <a:defRPr>
                <a:solidFill>
                  <a:schemeClr val="bg1"/>
                </a:solidFill>
                <a:latin typeface="Arial Black" pitchFamily="34" charset="0"/>
                <a:cs typeface="Arial" charset="0"/>
              </a:defRPr>
            </a:lvl6pPr>
            <a:lvl7pPr marL="2971800" indent="-228600" eaLnBrk="0" fontAlgn="base" hangingPunct="0">
              <a:spcBef>
                <a:spcPct val="0"/>
              </a:spcBef>
              <a:spcAft>
                <a:spcPct val="0"/>
              </a:spcAft>
              <a:defRPr>
                <a:solidFill>
                  <a:schemeClr val="bg1"/>
                </a:solidFill>
                <a:latin typeface="Arial Black" pitchFamily="34" charset="0"/>
                <a:cs typeface="Arial" charset="0"/>
              </a:defRPr>
            </a:lvl7pPr>
            <a:lvl8pPr marL="3429000" indent="-228600" eaLnBrk="0" fontAlgn="base" hangingPunct="0">
              <a:spcBef>
                <a:spcPct val="0"/>
              </a:spcBef>
              <a:spcAft>
                <a:spcPct val="0"/>
              </a:spcAft>
              <a:defRPr>
                <a:solidFill>
                  <a:schemeClr val="bg1"/>
                </a:solidFill>
                <a:latin typeface="Arial Black" pitchFamily="34" charset="0"/>
                <a:cs typeface="Arial" charset="0"/>
              </a:defRPr>
            </a:lvl8pPr>
            <a:lvl9pPr marL="3886200" indent="-228600" eaLnBrk="0" fontAlgn="base" hangingPunct="0">
              <a:spcBef>
                <a:spcPct val="0"/>
              </a:spcBef>
              <a:spcAft>
                <a:spcPct val="0"/>
              </a:spcAft>
              <a:defRPr>
                <a:solidFill>
                  <a:schemeClr val="bg1"/>
                </a:solidFill>
                <a:latin typeface="Arial Black" pitchFamily="34" charset="0"/>
                <a:cs typeface="Arial" charset="0"/>
              </a:defRPr>
            </a:lvl9pPr>
          </a:lstStyle>
          <a:p>
            <a:pPr defTabSz="914400" eaLnBrk="1" fontAlgn="base" hangingPunct="1">
              <a:spcBef>
                <a:spcPct val="0"/>
              </a:spcBef>
              <a:spcAft>
                <a:spcPct val="0"/>
              </a:spcAft>
              <a:defRPr/>
            </a:pPr>
            <a:r>
              <a:rPr lang="en-US" sz="1600" b="1">
                <a:solidFill>
                  <a:srgbClr val="FFFFFF"/>
                </a:solidFill>
                <a:latin typeface="Arial Narrow" pitchFamily="34" charset="0"/>
                <a:ea typeface="ＭＳ Ｐゴシック" pitchFamily="34" charset="-128"/>
              </a:rPr>
              <a:t>MONTHS</a:t>
            </a:r>
          </a:p>
        </p:txBody>
      </p:sp>
      <p:cxnSp>
        <p:nvCxnSpPr>
          <p:cNvPr id="72708" name="Straight Arrow Connector 9"/>
          <p:cNvCxnSpPr>
            <a:cxnSpLocks noChangeShapeType="1"/>
          </p:cNvCxnSpPr>
          <p:nvPr/>
        </p:nvCxnSpPr>
        <p:spPr bwMode="auto">
          <a:xfrm>
            <a:off x="1373188" y="6034088"/>
            <a:ext cx="365125" cy="1587"/>
          </a:xfrm>
          <a:prstGeom prst="straightConnector1">
            <a:avLst/>
          </a:prstGeom>
          <a:noFill/>
          <a:ln w="38100" algn="ctr">
            <a:solidFill>
              <a:schemeClr val="bg1"/>
            </a:solidFill>
            <a:round/>
            <a:headEnd/>
            <a:tailEnd type="arrow" w="med" len="med"/>
          </a:ln>
          <a:extLst>
            <a:ext uri="{909E8E84-426E-40DD-AFC4-6F175D3DCCD1}">
              <a14:hiddenFill xmlns:a14="http://schemas.microsoft.com/office/drawing/2010/main">
                <a:noFill/>
              </a14:hiddenFill>
            </a:ext>
          </a:extLst>
        </p:spPr>
      </p:cxnSp>
      <p:sp>
        <p:nvSpPr>
          <p:cNvPr id="99333" name="TextBox 13"/>
          <p:cNvSpPr txBox="1">
            <a:spLocks noChangeArrowheads="1"/>
          </p:cNvSpPr>
          <p:nvPr/>
        </p:nvSpPr>
        <p:spPr bwMode="auto">
          <a:xfrm>
            <a:off x="1703388" y="5861050"/>
            <a:ext cx="379412"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bg1"/>
                </a:solidFill>
                <a:latin typeface="Arial Black" pitchFamily="34" charset="0"/>
                <a:cs typeface="Arial" charset="0"/>
              </a:defRPr>
            </a:lvl1pPr>
            <a:lvl2pPr marL="742950" indent="-285750" eaLnBrk="0" hangingPunct="0">
              <a:defRPr>
                <a:solidFill>
                  <a:schemeClr val="bg1"/>
                </a:solidFill>
                <a:latin typeface="Arial Black" pitchFamily="34" charset="0"/>
                <a:cs typeface="Arial" charset="0"/>
              </a:defRPr>
            </a:lvl2pPr>
            <a:lvl3pPr marL="1143000" indent="-228600" eaLnBrk="0" hangingPunct="0">
              <a:defRPr>
                <a:solidFill>
                  <a:schemeClr val="bg1"/>
                </a:solidFill>
                <a:latin typeface="Arial Black" pitchFamily="34" charset="0"/>
                <a:cs typeface="Arial" charset="0"/>
              </a:defRPr>
            </a:lvl3pPr>
            <a:lvl4pPr marL="1600200" indent="-228600" eaLnBrk="0" hangingPunct="0">
              <a:defRPr>
                <a:solidFill>
                  <a:schemeClr val="bg1"/>
                </a:solidFill>
                <a:latin typeface="Arial Black" pitchFamily="34" charset="0"/>
                <a:cs typeface="Arial" charset="0"/>
              </a:defRPr>
            </a:lvl4pPr>
            <a:lvl5pPr marL="2057400" indent="-228600" eaLnBrk="0" hangingPunct="0">
              <a:defRPr>
                <a:solidFill>
                  <a:schemeClr val="bg1"/>
                </a:solidFill>
                <a:latin typeface="Arial Black" pitchFamily="34" charset="0"/>
                <a:cs typeface="Arial" charset="0"/>
              </a:defRPr>
            </a:lvl5pPr>
            <a:lvl6pPr marL="2514600" indent="-228600" eaLnBrk="0" fontAlgn="base" hangingPunct="0">
              <a:spcBef>
                <a:spcPct val="0"/>
              </a:spcBef>
              <a:spcAft>
                <a:spcPct val="0"/>
              </a:spcAft>
              <a:defRPr>
                <a:solidFill>
                  <a:schemeClr val="bg1"/>
                </a:solidFill>
                <a:latin typeface="Arial Black" pitchFamily="34" charset="0"/>
                <a:cs typeface="Arial" charset="0"/>
              </a:defRPr>
            </a:lvl6pPr>
            <a:lvl7pPr marL="2971800" indent="-228600" eaLnBrk="0" fontAlgn="base" hangingPunct="0">
              <a:spcBef>
                <a:spcPct val="0"/>
              </a:spcBef>
              <a:spcAft>
                <a:spcPct val="0"/>
              </a:spcAft>
              <a:defRPr>
                <a:solidFill>
                  <a:schemeClr val="bg1"/>
                </a:solidFill>
                <a:latin typeface="Arial Black" pitchFamily="34" charset="0"/>
                <a:cs typeface="Arial" charset="0"/>
              </a:defRPr>
            </a:lvl7pPr>
            <a:lvl8pPr marL="3429000" indent="-228600" eaLnBrk="0" fontAlgn="base" hangingPunct="0">
              <a:spcBef>
                <a:spcPct val="0"/>
              </a:spcBef>
              <a:spcAft>
                <a:spcPct val="0"/>
              </a:spcAft>
              <a:defRPr>
                <a:solidFill>
                  <a:schemeClr val="bg1"/>
                </a:solidFill>
                <a:latin typeface="Arial Black" pitchFamily="34" charset="0"/>
                <a:cs typeface="Arial" charset="0"/>
              </a:defRPr>
            </a:lvl8pPr>
            <a:lvl9pPr marL="3886200" indent="-228600" eaLnBrk="0" fontAlgn="base" hangingPunct="0">
              <a:spcBef>
                <a:spcPct val="0"/>
              </a:spcBef>
              <a:spcAft>
                <a:spcPct val="0"/>
              </a:spcAft>
              <a:defRPr>
                <a:solidFill>
                  <a:schemeClr val="bg1"/>
                </a:solidFill>
                <a:latin typeface="Arial Black" pitchFamily="34" charset="0"/>
                <a:cs typeface="Arial" charset="0"/>
              </a:defRPr>
            </a:lvl9pPr>
          </a:lstStyle>
          <a:p>
            <a:pPr algn="ctr" defTabSz="914400" eaLnBrk="1" fontAlgn="base" hangingPunct="1">
              <a:spcBef>
                <a:spcPct val="0"/>
              </a:spcBef>
              <a:spcAft>
                <a:spcPct val="0"/>
              </a:spcAft>
              <a:defRPr/>
            </a:pPr>
            <a:r>
              <a:rPr lang="en-US">
                <a:solidFill>
                  <a:srgbClr val="FFFFFF"/>
                </a:solidFill>
                <a:ea typeface="ＭＳ Ｐゴシック" pitchFamily="34" charset="-128"/>
              </a:rPr>
              <a:t>0</a:t>
            </a:r>
          </a:p>
        </p:txBody>
      </p:sp>
      <p:sp>
        <p:nvSpPr>
          <p:cNvPr id="99334" name="TextBox 14"/>
          <p:cNvSpPr txBox="1">
            <a:spLocks noChangeArrowheads="1"/>
          </p:cNvSpPr>
          <p:nvPr/>
        </p:nvSpPr>
        <p:spPr bwMode="auto">
          <a:xfrm>
            <a:off x="2659063" y="5861050"/>
            <a:ext cx="3810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bg1"/>
                </a:solidFill>
                <a:latin typeface="Arial Black" pitchFamily="34" charset="0"/>
                <a:cs typeface="Arial" charset="0"/>
              </a:defRPr>
            </a:lvl1pPr>
            <a:lvl2pPr marL="742950" indent="-285750" eaLnBrk="0" hangingPunct="0">
              <a:defRPr>
                <a:solidFill>
                  <a:schemeClr val="bg1"/>
                </a:solidFill>
                <a:latin typeface="Arial Black" pitchFamily="34" charset="0"/>
                <a:cs typeface="Arial" charset="0"/>
              </a:defRPr>
            </a:lvl2pPr>
            <a:lvl3pPr marL="1143000" indent="-228600" eaLnBrk="0" hangingPunct="0">
              <a:defRPr>
                <a:solidFill>
                  <a:schemeClr val="bg1"/>
                </a:solidFill>
                <a:latin typeface="Arial Black" pitchFamily="34" charset="0"/>
                <a:cs typeface="Arial" charset="0"/>
              </a:defRPr>
            </a:lvl3pPr>
            <a:lvl4pPr marL="1600200" indent="-228600" eaLnBrk="0" hangingPunct="0">
              <a:defRPr>
                <a:solidFill>
                  <a:schemeClr val="bg1"/>
                </a:solidFill>
                <a:latin typeface="Arial Black" pitchFamily="34" charset="0"/>
                <a:cs typeface="Arial" charset="0"/>
              </a:defRPr>
            </a:lvl4pPr>
            <a:lvl5pPr marL="2057400" indent="-228600" eaLnBrk="0" hangingPunct="0">
              <a:defRPr>
                <a:solidFill>
                  <a:schemeClr val="bg1"/>
                </a:solidFill>
                <a:latin typeface="Arial Black" pitchFamily="34" charset="0"/>
                <a:cs typeface="Arial" charset="0"/>
              </a:defRPr>
            </a:lvl5pPr>
            <a:lvl6pPr marL="2514600" indent="-228600" eaLnBrk="0" fontAlgn="base" hangingPunct="0">
              <a:spcBef>
                <a:spcPct val="0"/>
              </a:spcBef>
              <a:spcAft>
                <a:spcPct val="0"/>
              </a:spcAft>
              <a:defRPr>
                <a:solidFill>
                  <a:schemeClr val="bg1"/>
                </a:solidFill>
                <a:latin typeface="Arial Black" pitchFamily="34" charset="0"/>
                <a:cs typeface="Arial" charset="0"/>
              </a:defRPr>
            </a:lvl6pPr>
            <a:lvl7pPr marL="2971800" indent="-228600" eaLnBrk="0" fontAlgn="base" hangingPunct="0">
              <a:spcBef>
                <a:spcPct val="0"/>
              </a:spcBef>
              <a:spcAft>
                <a:spcPct val="0"/>
              </a:spcAft>
              <a:defRPr>
                <a:solidFill>
                  <a:schemeClr val="bg1"/>
                </a:solidFill>
                <a:latin typeface="Arial Black" pitchFamily="34" charset="0"/>
                <a:cs typeface="Arial" charset="0"/>
              </a:defRPr>
            </a:lvl7pPr>
            <a:lvl8pPr marL="3429000" indent="-228600" eaLnBrk="0" fontAlgn="base" hangingPunct="0">
              <a:spcBef>
                <a:spcPct val="0"/>
              </a:spcBef>
              <a:spcAft>
                <a:spcPct val="0"/>
              </a:spcAft>
              <a:defRPr>
                <a:solidFill>
                  <a:schemeClr val="bg1"/>
                </a:solidFill>
                <a:latin typeface="Arial Black" pitchFamily="34" charset="0"/>
                <a:cs typeface="Arial" charset="0"/>
              </a:defRPr>
            </a:lvl8pPr>
            <a:lvl9pPr marL="3886200" indent="-228600" eaLnBrk="0" fontAlgn="base" hangingPunct="0">
              <a:spcBef>
                <a:spcPct val="0"/>
              </a:spcBef>
              <a:spcAft>
                <a:spcPct val="0"/>
              </a:spcAft>
              <a:defRPr>
                <a:solidFill>
                  <a:schemeClr val="bg1"/>
                </a:solidFill>
                <a:latin typeface="Arial Black" pitchFamily="34" charset="0"/>
                <a:cs typeface="Arial" charset="0"/>
              </a:defRPr>
            </a:lvl9pPr>
          </a:lstStyle>
          <a:p>
            <a:pPr algn="ctr" defTabSz="914400" eaLnBrk="1" fontAlgn="base" hangingPunct="1">
              <a:spcBef>
                <a:spcPct val="0"/>
              </a:spcBef>
              <a:spcAft>
                <a:spcPct val="0"/>
              </a:spcAft>
              <a:defRPr/>
            </a:pPr>
            <a:r>
              <a:rPr lang="en-US">
                <a:solidFill>
                  <a:srgbClr val="FFFFFF"/>
                </a:solidFill>
                <a:ea typeface="ＭＳ Ｐゴシック" pitchFamily="34" charset="-128"/>
              </a:rPr>
              <a:t>6</a:t>
            </a:r>
          </a:p>
        </p:txBody>
      </p:sp>
      <p:sp>
        <p:nvSpPr>
          <p:cNvPr id="99335" name="TextBox 15"/>
          <p:cNvSpPr txBox="1">
            <a:spLocks noChangeArrowheads="1"/>
          </p:cNvSpPr>
          <p:nvPr/>
        </p:nvSpPr>
        <p:spPr bwMode="auto">
          <a:xfrm>
            <a:off x="3616325" y="5861050"/>
            <a:ext cx="56515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bg1"/>
                </a:solidFill>
                <a:latin typeface="Arial Black" pitchFamily="34" charset="0"/>
                <a:cs typeface="Arial" charset="0"/>
              </a:defRPr>
            </a:lvl1pPr>
            <a:lvl2pPr marL="742950" indent="-285750" eaLnBrk="0" hangingPunct="0">
              <a:defRPr>
                <a:solidFill>
                  <a:schemeClr val="bg1"/>
                </a:solidFill>
                <a:latin typeface="Arial Black" pitchFamily="34" charset="0"/>
                <a:cs typeface="Arial" charset="0"/>
              </a:defRPr>
            </a:lvl2pPr>
            <a:lvl3pPr marL="1143000" indent="-228600" eaLnBrk="0" hangingPunct="0">
              <a:defRPr>
                <a:solidFill>
                  <a:schemeClr val="bg1"/>
                </a:solidFill>
                <a:latin typeface="Arial Black" pitchFamily="34" charset="0"/>
                <a:cs typeface="Arial" charset="0"/>
              </a:defRPr>
            </a:lvl3pPr>
            <a:lvl4pPr marL="1600200" indent="-228600" eaLnBrk="0" hangingPunct="0">
              <a:defRPr>
                <a:solidFill>
                  <a:schemeClr val="bg1"/>
                </a:solidFill>
                <a:latin typeface="Arial Black" pitchFamily="34" charset="0"/>
                <a:cs typeface="Arial" charset="0"/>
              </a:defRPr>
            </a:lvl4pPr>
            <a:lvl5pPr marL="2057400" indent="-228600" eaLnBrk="0" hangingPunct="0">
              <a:defRPr>
                <a:solidFill>
                  <a:schemeClr val="bg1"/>
                </a:solidFill>
                <a:latin typeface="Arial Black" pitchFamily="34" charset="0"/>
                <a:cs typeface="Arial" charset="0"/>
              </a:defRPr>
            </a:lvl5pPr>
            <a:lvl6pPr marL="2514600" indent="-228600" eaLnBrk="0" fontAlgn="base" hangingPunct="0">
              <a:spcBef>
                <a:spcPct val="0"/>
              </a:spcBef>
              <a:spcAft>
                <a:spcPct val="0"/>
              </a:spcAft>
              <a:defRPr>
                <a:solidFill>
                  <a:schemeClr val="bg1"/>
                </a:solidFill>
                <a:latin typeface="Arial Black" pitchFamily="34" charset="0"/>
                <a:cs typeface="Arial" charset="0"/>
              </a:defRPr>
            </a:lvl6pPr>
            <a:lvl7pPr marL="2971800" indent="-228600" eaLnBrk="0" fontAlgn="base" hangingPunct="0">
              <a:spcBef>
                <a:spcPct val="0"/>
              </a:spcBef>
              <a:spcAft>
                <a:spcPct val="0"/>
              </a:spcAft>
              <a:defRPr>
                <a:solidFill>
                  <a:schemeClr val="bg1"/>
                </a:solidFill>
                <a:latin typeface="Arial Black" pitchFamily="34" charset="0"/>
                <a:cs typeface="Arial" charset="0"/>
              </a:defRPr>
            </a:lvl7pPr>
            <a:lvl8pPr marL="3429000" indent="-228600" eaLnBrk="0" fontAlgn="base" hangingPunct="0">
              <a:spcBef>
                <a:spcPct val="0"/>
              </a:spcBef>
              <a:spcAft>
                <a:spcPct val="0"/>
              </a:spcAft>
              <a:defRPr>
                <a:solidFill>
                  <a:schemeClr val="bg1"/>
                </a:solidFill>
                <a:latin typeface="Arial Black" pitchFamily="34" charset="0"/>
                <a:cs typeface="Arial" charset="0"/>
              </a:defRPr>
            </a:lvl8pPr>
            <a:lvl9pPr marL="3886200" indent="-228600" eaLnBrk="0" fontAlgn="base" hangingPunct="0">
              <a:spcBef>
                <a:spcPct val="0"/>
              </a:spcBef>
              <a:spcAft>
                <a:spcPct val="0"/>
              </a:spcAft>
              <a:defRPr>
                <a:solidFill>
                  <a:schemeClr val="bg1"/>
                </a:solidFill>
                <a:latin typeface="Arial Black" pitchFamily="34" charset="0"/>
                <a:cs typeface="Arial" charset="0"/>
              </a:defRPr>
            </a:lvl9pPr>
          </a:lstStyle>
          <a:p>
            <a:pPr algn="ctr" defTabSz="914400" eaLnBrk="1" fontAlgn="base" hangingPunct="1">
              <a:spcBef>
                <a:spcPct val="0"/>
              </a:spcBef>
              <a:spcAft>
                <a:spcPct val="0"/>
              </a:spcAft>
              <a:defRPr/>
            </a:pPr>
            <a:r>
              <a:rPr lang="en-US">
                <a:solidFill>
                  <a:srgbClr val="FFFFFF"/>
                </a:solidFill>
                <a:ea typeface="ＭＳ Ｐゴシック" pitchFamily="34" charset="-128"/>
              </a:rPr>
              <a:t>12</a:t>
            </a:r>
          </a:p>
        </p:txBody>
      </p:sp>
      <p:sp>
        <p:nvSpPr>
          <p:cNvPr id="99336" name="TextBox 16"/>
          <p:cNvSpPr txBox="1">
            <a:spLocks noChangeArrowheads="1"/>
          </p:cNvSpPr>
          <p:nvPr/>
        </p:nvSpPr>
        <p:spPr bwMode="auto">
          <a:xfrm>
            <a:off x="4757738" y="5861050"/>
            <a:ext cx="56515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bg1"/>
                </a:solidFill>
                <a:latin typeface="Arial Black" pitchFamily="34" charset="0"/>
                <a:cs typeface="Arial" charset="0"/>
              </a:defRPr>
            </a:lvl1pPr>
            <a:lvl2pPr marL="742950" indent="-285750" eaLnBrk="0" hangingPunct="0">
              <a:defRPr>
                <a:solidFill>
                  <a:schemeClr val="bg1"/>
                </a:solidFill>
                <a:latin typeface="Arial Black" pitchFamily="34" charset="0"/>
                <a:cs typeface="Arial" charset="0"/>
              </a:defRPr>
            </a:lvl2pPr>
            <a:lvl3pPr marL="1143000" indent="-228600" eaLnBrk="0" hangingPunct="0">
              <a:defRPr>
                <a:solidFill>
                  <a:schemeClr val="bg1"/>
                </a:solidFill>
                <a:latin typeface="Arial Black" pitchFamily="34" charset="0"/>
                <a:cs typeface="Arial" charset="0"/>
              </a:defRPr>
            </a:lvl3pPr>
            <a:lvl4pPr marL="1600200" indent="-228600" eaLnBrk="0" hangingPunct="0">
              <a:defRPr>
                <a:solidFill>
                  <a:schemeClr val="bg1"/>
                </a:solidFill>
                <a:latin typeface="Arial Black" pitchFamily="34" charset="0"/>
                <a:cs typeface="Arial" charset="0"/>
              </a:defRPr>
            </a:lvl4pPr>
            <a:lvl5pPr marL="2057400" indent="-228600" eaLnBrk="0" hangingPunct="0">
              <a:defRPr>
                <a:solidFill>
                  <a:schemeClr val="bg1"/>
                </a:solidFill>
                <a:latin typeface="Arial Black" pitchFamily="34" charset="0"/>
                <a:cs typeface="Arial" charset="0"/>
              </a:defRPr>
            </a:lvl5pPr>
            <a:lvl6pPr marL="2514600" indent="-228600" eaLnBrk="0" fontAlgn="base" hangingPunct="0">
              <a:spcBef>
                <a:spcPct val="0"/>
              </a:spcBef>
              <a:spcAft>
                <a:spcPct val="0"/>
              </a:spcAft>
              <a:defRPr>
                <a:solidFill>
                  <a:schemeClr val="bg1"/>
                </a:solidFill>
                <a:latin typeface="Arial Black" pitchFamily="34" charset="0"/>
                <a:cs typeface="Arial" charset="0"/>
              </a:defRPr>
            </a:lvl6pPr>
            <a:lvl7pPr marL="2971800" indent="-228600" eaLnBrk="0" fontAlgn="base" hangingPunct="0">
              <a:spcBef>
                <a:spcPct val="0"/>
              </a:spcBef>
              <a:spcAft>
                <a:spcPct val="0"/>
              </a:spcAft>
              <a:defRPr>
                <a:solidFill>
                  <a:schemeClr val="bg1"/>
                </a:solidFill>
                <a:latin typeface="Arial Black" pitchFamily="34" charset="0"/>
                <a:cs typeface="Arial" charset="0"/>
              </a:defRPr>
            </a:lvl7pPr>
            <a:lvl8pPr marL="3429000" indent="-228600" eaLnBrk="0" fontAlgn="base" hangingPunct="0">
              <a:spcBef>
                <a:spcPct val="0"/>
              </a:spcBef>
              <a:spcAft>
                <a:spcPct val="0"/>
              </a:spcAft>
              <a:defRPr>
                <a:solidFill>
                  <a:schemeClr val="bg1"/>
                </a:solidFill>
                <a:latin typeface="Arial Black" pitchFamily="34" charset="0"/>
                <a:cs typeface="Arial" charset="0"/>
              </a:defRPr>
            </a:lvl8pPr>
            <a:lvl9pPr marL="3886200" indent="-228600" eaLnBrk="0" fontAlgn="base" hangingPunct="0">
              <a:spcBef>
                <a:spcPct val="0"/>
              </a:spcBef>
              <a:spcAft>
                <a:spcPct val="0"/>
              </a:spcAft>
              <a:defRPr>
                <a:solidFill>
                  <a:schemeClr val="bg1"/>
                </a:solidFill>
                <a:latin typeface="Arial Black" pitchFamily="34" charset="0"/>
                <a:cs typeface="Arial" charset="0"/>
              </a:defRPr>
            </a:lvl9pPr>
          </a:lstStyle>
          <a:p>
            <a:pPr algn="ctr" defTabSz="914400" eaLnBrk="1" fontAlgn="base" hangingPunct="1">
              <a:spcBef>
                <a:spcPct val="0"/>
              </a:spcBef>
              <a:spcAft>
                <a:spcPct val="0"/>
              </a:spcAft>
              <a:defRPr/>
            </a:pPr>
            <a:r>
              <a:rPr lang="en-US">
                <a:solidFill>
                  <a:srgbClr val="FFFFFF"/>
                </a:solidFill>
                <a:ea typeface="ＭＳ Ｐゴシック" pitchFamily="34" charset="-128"/>
              </a:rPr>
              <a:t>18</a:t>
            </a:r>
          </a:p>
        </p:txBody>
      </p:sp>
      <p:sp>
        <p:nvSpPr>
          <p:cNvPr id="99337" name="TextBox 18"/>
          <p:cNvSpPr txBox="1">
            <a:spLocks noChangeArrowheads="1"/>
          </p:cNvSpPr>
          <p:nvPr/>
        </p:nvSpPr>
        <p:spPr bwMode="auto">
          <a:xfrm>
            <a:off x="5900738" y="5861050"/>
            <a:ext cx="56515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bg1"/>
                </a:solidFill>
                <a:latin typeface="Arial Black" pitchFamily="34" charset="0"/>
                <a:cs typeface="Arial" charset="0"/>
              </a:defRPr>
            </a:lvl1pPr>
            <a:lvl2pPr marL="742950" indent="-285750" eaLnBrk="0" hangingPunct="0">
              <a:defRPr>
                <a:solidFill>
                  <a:schemeClr val="bg1"/>
                </a:solidFill>
                <a:latin typeface="Arial Black" pitchFamily="34" charset="0"/>
                <a:cs typeface="Arial" charset="0"/>
              </a:defRPr>
            </a:lvl2pPr>
            <a:lvl3pPr marL="1143000" indent="-228600" eaLnBrk="0" hangingPunct="0">
              <a:defRPr>
                <a:solidFill>
                  <a:schemeClr val="bg1"/>
                </a:solidFill>
                <a:latin typeface="Arial Black" pitchFamily="34" charset="0"/>
                <a:cs typeface="Arial" charset="0"/>
              </a:defRPr>
            </a:lvl3pPr>
            <a:lvl4pPr marL="1600200" indent="-228600" eaLnBrk="0" hangingPunct="0">
              <a:defRPr>
                <a:solidFill>
                  <a:schemeClr val="bg1"/>
                </a:solidFill>
                <a:latin typeface="Arial Black" pitchFamily="34" charset="0"/>
                <a:cs typeface="Arial" charset="0"/>
              </a:defRPr>
            </a:lvl4pPr>
            <a:lvl5pPr marL="2057400" indent="-228600" eaLnBrk="0" hangingPunct="0">
              <a:defRPr>
                <a:solidFill>
                  <a:schemeClr val="bg1"/>
                </a:solidFill>
                <a:latin typeface="Arial Black" pitchFamily="34" charset="0"/>
                <a:cs typeface="Arial" charset="0"/>
              </a:defRPr>
            </a:lvl5pPr>
            <a:lvl6pPr marL="2514600" indent="-228600" eaLnBrk="0" fontAlgn="base" hangingPunct="0">
              <a:spcBef>
                <a:spcPct val="0"/>
              </a:spcBef>
              <a:spcAft>
                <a:spcPct val="0"/>
              </a:spcAft>
              <a:defRPr>
                <a:solidFill>
                  <a:schemeClr val="bg1"/>
                </a:solidFill>
                <a:latin typeface="Arial Black" pitchFamily="34" charset="0"/>
                <a:cs typeface="Arial" charset="0"/>
              </a:defRPr>
            </a:lvl6pPr>
            <a:lvl7pPr marL="2971800" indent="-228600" eaLnBrk="0" fontAlgn="base" hangingPunct="0">
              <a:spcBef>
                <a:spcPct val="0"/>
              </a:spcBef>
              <a:spcAft>
                <a:spcPct val="0"/>
              </a:spcAft>
              <a:defRPr>
                <a:solidFill>
                  <a:schemeClr val="bg1"/>
                </a:solidFill>
                <a:latin typeface="Arial Black" pitchFamily="34" charset="0"/>
                <a:cs typeface="Arial" charset="0"/>
              </a:defRPr>
            </a:lvl7pPr>
            <a:lvl8pPr marL="3429000" indent="-228600" eaLnBrk="0" fontAlgn="base" hangingPunct="0">
              <a:spcBef>
                <a:spcPct val="0"/>
              </a:spcBef>
              <a:spcAft>
                <a:spcPct val="0"/>
              </a:spcAft>
              <a:defRPr>
                <a:solidFill>
                  <a:schemeClr val="bg1"/>
                </a:solidFill>
                <a:latin typeface="Arial Black" pitchFamily="34" charset="0"/>
                <a:cs typeface="Arial" charset="0"/>
              </a:defRPr>
            </a:lvl8pPr>
            <a:lvl9pPr marL="3886200" indent="-228600" eaLnBrk="0" fontAlgn="base" hangingPunct="0">
              <a:spcBef>
                <a:spcPct val="0"/>
              </a:spcBef>
              <a:spcAft>
                <a:spcPct val="0"/>
              </a:spcAft>
              <a:defRPr>
                <a:solidFill>
                  <a:schemeClr val="bg1"/>
                </a:solidFill>
                <a:latin typeface="Arial Black" pitchFamily="34" charset="0"/>
                <a:cs typeface="Arial" charset="0"/>
              </a:defRPr>
            </a:lvl9pPr>
          </a:lstStyle>
          <a:p>
            <a:pPr algn="ctr" defTabSz="914400" eaLnBrk="1" fontAlgn="base" hangingPunct="1">
              <a:spcBef>
                <a:spcPct val="0"/>
              </a:spcBef>
              <a:spcAft>
                <a:spcPct val="0"/>
              </a:spcAft>
              <a:defRPr/>
            </a:pPr>
            <a:r>
              <a:rPr lang="en-US">
                <a:solidFill>
                  <a:srgbClr val="FFFFFF"/>
                </a:solidFill>
                <a:ea typeface="ＭＳ Ｐゴシック" pitchFamily="34" charset="-128"/>
              </a:rPr>
              <a:t>24</a:t>
            </a:r>
          </a:p>
        </p:txBody>
      </p:sp>
      <p:sp>
        <p:nvSpPr>
          <p:cNvPr id="99338" name="TextBox 24"/>
          <p:cNvSpPr txBox="1">
            <a:spLocks noChangeArrowheads="1"/>
          </p:cNvSpPr>
          <p:nvPr/>
        </p:nvSpPr>
        <p:spPr bwMode="auto">
          <a:xfrm>
            <a:off x="7042150" y="5861050"/>
            <a:ext cx="56515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bg1"/>
                </a:solidFill>
                <a:latin typeface="Arial Black" pitchFamily="34" charset="0"/>
                <a:cs typeface="Arial" charset="0"/>
              </a:defRPr>
            </a:lvl1pPr>
            <a:lvl2pPr marL="742950" indent="-285750" eaLnBrk="0" hangingPunct="0">
              <a:defRPr>
                <a:solidFill>
                  <a:schemeClr val="bg1"/>
                </a:solidFill>
                <a:latin typeface="Arial Black" pitchFamily="34" charset="0"/>
                <a:cs typeface="Arial" charset="0"/>
              </a:defRPr>
            </a:lvl2pPr>
            <a:lvl3pPr marL="1143000" indent="-228600" eaLnBrk="0" hangingPunct="0">
              <a:defRPr>
                <a:solidFill>
                  <a:schemeClr val="bg1"/>
                </a:solidFill>
                <a:latin typeface="Arial Black" pitchFamily="34" charset="0"/>
                <a:cs typeface="Arial" charset="0"/>
              </a:defRPr>
            </a:lvl3pPr>
            <a:lvl4pPr marL="1600200" indent="-228600" eaLnBrk="0" hangingPunct="0">
              <a:defRPr>
                <a:solidFill>
                  <a:schemeClr val="bg1"/>
                </a:solidFill>
                <a:latin typeface="Arial Black" pitchFamily="34" charset="0"/>
                <a:cs typeface="Arial" charset="0"/>
              </a:defRPr>
            </a:lvl4pPr>
            <a:lvl5pPr marL="2057400" indent="-228600" eaLnBrk="0" hangingPunct="0">
              <a:defRPr>
                <a:solidFill>
                  <a:schemeClr val="bg1"/>
                </a:solidFill>
                <a:latin typeface="Arial Black" pitchFamily="34" charset="0"/>
                <a:cs typeface="Arial" charset="0"/>
              </a:defRPr>
            </a:lvl5pPr>
            <a:lvl6pPr marL="2514600" indent="-228600" eaLnBrk="0" fontAlgn="base" hangingPunct="0">
              <a:spcBef>
                <a:spcPct val="0"/>
              </a:spcBef>
              <a:spcAft>
                <a:spcPct val="0"/>
              </a:spcAft>
              <a:defRPr>
                <a:solidFill>
                  <a:schemeClr val="bg1"/>
                </a:solidFill>
                <a:latin typeface="Arial Black" pitchFamily="34" charset="0"/>
                <a:cs typeface="Arial" charset="0"/>
              </a:defRPr>
            </a:lvl6pPr>
            <a:lvl7pPr marL="2971800" indent="-228600" eaLnBrk="0" fontAlgn="base" hangingPunct="0">
              <a:spcBef>
                <a:spcPct val="0"/>
              </a:spcBef>
              <a:spcAft>
                <a:spcPct val="0"/>
              </a:spcAft>
              <a:defRPr>
                <a:solidFill>
                  <a:schemeClr val="bg1"/>
                </a:solidFill>
                <a:latin typeface="Arial Black" pitchFamily="34" charset="0"/>
                <a:cs typeface="Arial" charset="0"/>
              </a:defRPr>
            </a:lvl7pPr>
            <a:lvl8pPr marL="3429000" indent="-228600" eaLnBrk="0" fontAlgn="base" hangingPunct="0">
              <a:spcBef>
                <a:spcPct val="0"/>
              </a:spcBef>
              <a:spcAft>
                <a:spcPct val="0"/>
              </a:spcAft>
              <a:defRPr>
                <a:solidFill>
                  <a:schemeClr val="bg1"/>
                </a:solidFill>
                <a:latin typeface="Arial Black" pitchFamily="34" charset="0"/>
                <a:cs typeface="Arial" charset="0"/>
              </a:defRPr>
            </a:lvl8pPr>
            <a:lvl9pPr marL="3886200" indent="-228600" eaLnBrk="0" fontAlgn="base" hangingPunct="0">
              <a:spcBef>
                <a:spcPct val="0"/>
              </a:spcBef>
              <a:spcAft>
                <a:spcPct val="0"/>
              </a:spcAft>
              <a:defRPr>
                <a:solidFill>
                  <a:schemeClr val="bg1"/>
                </a:solidFill>
                <a:latin typeface="Arial Black" pitchFamily="34" charset="0"/>
                <a:cs typeface="Arial" charset="0"/>
              </a:defRPr>
            </a:lvl9pPr>
          </a:lstStyle>
          <a:p>
            <a:pPr algn="ctr" defTabSz="914400" eaLnBrk="1" fontAlgn="base" hangingPunct="1">
              <a:spcBef>
                <a:spcPct val="0"/>
              </a:spcBef>
              <a:spcAft>
                <a:spcPct val="0"/>
              </a:spcAft>
              <a:defRPr/>
            </a:pPr>
            <a:r>
              <a:rPr lang="en-US">
                <a:solidFill>
                  <a:srgbClr val="FFFFFF"/>
                </a:solidFill>
                <a:ea typeface="ＭＳ Ｐゴシック" pitchFamily="34" charset="-128"/>
              </a:rPr>
              <a:t>30</a:t>
            </a:r>
          </a:p>
        </p:txBody>
      </p:sp>
      <p:sp>
        <p:nvSpPr>
          <p:cNvPr id="99339" name="TextBox 25"/>
          <p:cNvSpPr txBox="1">
            <a:spLocks noChangeArrowheads="1"/>
          </p:cNvSpPr>
          <p:nvPr/>
        </p:nvSpPr>
        <p:spPr bwMode="auto">
          <a:xfrm>
            <a:off x="8183563" y="5861050"/>
            <a:ext cx="56515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bg1"/>
                </a:solidFill>
                <a:latin typeface="Arial Black" pitchFamily="34" charset="0"/>
                <a:cs typeface="Arial" charset="0"/>
              </a:defRPr>
            </a:lvl1pPr>
            <a:lvl2pPr marL="742950" indent="-285750" eaLnBrk="0" hangingPunct="0">
              <a:defRPr>
                <a:solidFill>
                  <a:schemeClr val="bg1"/>
                </a:solidFill>
                <a:latin typeface="Arial Black" pitchFamily="34" charset="0"/>
                <a:cs typeface="Arial" charset="0"/>
              </a:defRPr>
            </a:lvl2pPr>
            <a:lvl3pPr marL="1143000" indent="-228600" eaLnBrk="0" hangingPunct="0">
              <a:defRPr>
                <a:solidFill>
                  <a:schemeClr val="bg1"/>
                </a:solidFill>
                <a:latin typeface="Arial Black" pitchFamily="34" charset="0"/>
                <a:cs typeface="Arial" charset="0"/>
              </a:defRPr>
            </a:lvl3pPr>
            <a:lvl4pPr marL="1600200" indent="-228600" eaLnBrk="0" hangingPunct="0">
              <a:defRPr>
                <a:solidFill>
                  <a:schemeClr val="bg1"/>
                </a:solidFill>
                <a:latin typeface="Arial Black" pitchFamily="34" charset="0"/>
                <a:cs typeface="Arial" charset="0"/>
              </a:defRPr>
            </a:lvl4pPr>
            <a:lvl5pPr marL="2057400" indent="-228600" eaLnBrk="0" hangingPunct="0">
              <a:defRPr>
                <a:solidFill>
                  <a:schemeClr val="bg1"/>
                </a:solidFill>
                <a:latin typeface="Arial Black" pitchFamily="34" charset="0"/>
                <a:cs typeface="Arial" charset="0"/>
              </a:defRPr>
            </a:lvl5pPr>
            <a:lvl6pPr marL="2514600" indent="-228600" eaLnBrk="0" fontAlgn="base" hangingPunct="0">
              <a:spcBef>
                <a:spcPct val="0"/>
              </a:spcBef>
              <a:spcAft>
                <a:spcPct val="0"/>
              </a:spcAft>
              <a:defRPr>
                <a:solidFill>
                  <a:schemeClr val="bg1"/>
                </a:solidFill>
                <a:latin typeface="Arial Black" pitchFamily="34" charset="0"/>
                <a:cs typeface="Arial" charset="0"/>
              </a:defRPr>
            </a:lvl6pPr>
            <a:lvl7pPr marL="2971800" indent="-228600" eaLnBrk="0" fontAlgn="base" hangingPunct="0">
              <a:spcBef>
                <a:spcPct val="0"/>
              </a:spcBef>
              <a:spcAft>
                <a:spcPct val="0"/>
              </a:spcAft>
              <a:defRPr>
                <a:solidFill>
                  <a:schemeClr val="bg1"/>
                </a:solidFill>
                <a:latin typeface="Arial Black" pitchFamily="34" charset="0"/>
                <a:cs typeface="Arial" charset="0"/>
              </a:defRPr>
            </a:lvl7pPr>
            <a:lvl8pPr marL="3429000" indent="-228600" eaLnBrk="0" fontAlgn="base" hangingPunct="0">
              <a:spcBef>
                <a:spcPct val="0"/>
              </a:spcBef>
              <a:spcAft>
                <a:spcPct val="0"/>
              </a:spcAft>
              <a:defRPr>
                <a:solidFill>
                  <a:schemeClr val="bg1"/>
                </a:solidFill>
                <a:latin typeface="Arial Black" pitchFamily="34" charset="0"/>
                <a:cs typeface="Arial" charset="0"/>
              </a:defRPr>
            </a:lvl8pPr>
            <a:lvl9pPr marL="3886200" indent="-228600" eaLnBrk="0" fontAlgn="base" hangingPunct="0">
              <a:spcBef>
                <a:spcPct val="0"/>
              </a:spcBef>
              <a:spcAft>
                <a:spcPct val="0"/>
              </a:spcAft>
              <a:defRPr>
                <a:solidFill>
                  <a:schemeClr val="bg1"/>
                </a:solidFill>
                <a:latin typeface="Arial Black" pitchFamily="34" charset="0"/>
                <a:cs typeface="Arial" charset="0"/>
              </a:defRPr>
            </a:lvl9pPr>
          </a:lstStyle>
          <a:p>
            <a:pPr algn="ctr" defTabSz="914400" eaLnBrk="1" fontAlgn="base" hangingPunct="1">
              <a:spcBef>
                <a:spcPct val="0"/>
              </a:spcBef>
              <a:spcAft>
                <a:spcPct val="0"/>
              </a:spcAft>
              <a:defRPr/>
            </a:pPr>
            <a:r>
              <a:rPr lang="en-US">
                <a:solidFill>
                  <a:srgbClr val="FFFFFF"/>
                </a:solidFill>
                <a:ea typeface="ＭＳ Ｐゴシック" pitchFamily="34" charset="-128"/>
              </a:rPr>
              <a:t>36</a:t>
            </a:r>
          </a:p>
        </p:txBody>
      </p:sp>
      <p:sp>
        <p:nvSpPr>
          <p:cNvPr id="99340" name="Rectangle 36"/>
          <p:cNvSpPr>
            <a:spLocks noChangeArrowheads="1"/>
          </p:cNvSpPr>
          <p:nvPr/>
        </p:nvSpPr>
        <p:spPr bwMode="auto">
          <a:xfrm>
            <a:off x="1844675" y="1785938"/>
            <a:ext cx="1004888" cy="4022725"/>
          </a:xfrm>
          <a:prstGeom prst="rect">
            <a:avLst/>
          </a:prstGeom>
          <a:solidFill>
            <a:srgbClr val="578820"/>
          </a:solidFill>
          <a:ln>
            <a:noFill/>
          </a:ln>
          <a:extLst>
            <a:ext uri="{91240B29-F687-4F45-9708-019B960494DF}">
              <a14:hiddenLine xmlns:a14="http://schemas.microsoft.com/office/drawing/2010/main" w="57150">
                <a:solidFill>
                  <a:srgbClr val="000000"/>
                </a:solidFill>
                <a:prstDash val="sysDash"/>
                <a:miter lim="800000"/>
                <a:headEnd/>
                <a:tailEnd/>
              </a14:hiddenLine>
            </a:ext>
          </a:extLst>
        </p:spPr>
        <p:txBody>
          <a:bodyPr anchor="ctr" anchorCtr="1"/>
          <a:lstStyle/>
          <a:p>
            <a:pPr algn="ctr" defTabSz="914400" fontAlgn="base">
              <a:spcBef>
                <a:spcPct val="50000"/>
              </a:spcBef>
              <a:spcAft>
                <a:spcPct val="0"/>
              </a:spcAft>
              <a:defRPr/>
            </a:pPr>
            <a:endParaRPr lang="en-US">
              <a:solidFill>
                <a:srgbClr val="FFFFFF"/>
              </a:solidFill>
              <a:latin typeface="Arial Black" pitchFamily="34" charset="0"/>
              <a:ea typeface="ＭＳ Ｐゴシック" pitchFamily="34" charset="-128"/>
              <a:cs typeface="Arial" charset="0"/>
            </a:endParaRPr>
          </a:p>
        </p:txBody>
      </p:sp>
      <p:sp>
        <p:nvSpPr>
          <p:cNvPr id="99341" name="Rectangle 37"/>
          <p:cNvSpPr>
            <a:spLocks noChangeArrowheads="1"/>
          </p:cNvSpPr>
          <p:nvPr/>
        </p:nvSpPr>
        <p:spPr bwMode="auto">
          <a:xfrm>
            <a:off x="2838450" y="1785938"/>
            <a:ext cx="960438" cy="4022725"/>
          </a:xfrm>
          <a:prstGeom prst="rect">
            <a:avLst/>
          </a:prstGeom>
          <a:solidFill>
            <a:srgbClr val="E7A031"/>
          </a:solidFill>
          <a:ln>
            <a:noFill/>
          </a:ln>
          <a:extLst>
            <a:ext uri="{91240B29-F687-4F45-9708-019B960494DF}">
              <a14:hiddenLine xmlns:a14="http://schemas.microsoft.com/office/drawing/2010/main" w="57150">
                <a:solidFill>
                  <a:srgbClr val="000000"/>
                </a:solidFill>
                <a:prstDash val="sysDash"/>
                <a:miter lim="800000"/>
                <a:headEnd/>
                <a:tailEnd/>
              </a14:hiddenLine>
            </a:ext>
          </a:extLst>
        </p:spPr>
        <p:txBody>
          <a:bodyPr anchor="ctr" anchorCtr="1"/>
          <a:lstStyle/>
          <a:p>
            <a:pPr algn="ctr" defTabSz="914400" fontAlgn="base">
              <a:spcBef>
                <a:spcPct val="50000"/>
              </a:spcBef>
              <a:spcAft>
                <a:spcPct val="0"/>
              </a:spcAft>
              <a:defRPr/>
            </a:pPr>
            <a:endParaRPr lang="en-US">
              <a:solidFill>
                <a:srgbClr val="FFFFFF"/>
              </a:solidFill>
              <a:latin typeface="Arial Black" pitchFamily="34" charset="0"/>
              <a:ea typeface="ＭＳ Ｐゴシック" pitchFamily="34" charset="-128"/>
              <a:cs typeface="Arial" charset="0"/>
            </a:endParaRPr>
          </a:p>
        </p:txBody>
      </p:sp>
      <p:sp>
        <p:nvSpPr>
          <p:cNvPr id="99342" name="Rectangle 38"/>
          <p:cNvSpPr>
            <a:spLocks noChangeArrowheads="1"/>
          </p:cNvSpPr>
          <p:nvPr/>
        </p:nvSpPr>
        <p:spPr bwMode="auto">
          <a:xfrm>
            <a:off x="3794125" y="1785938"/>
            <a:ext cx="4689475" cy="4022725"/>
          </a:xfrm>
          <a:prstGeom prst="rect">
            <a:avLst/>
          </a:prstGeom>
          <a:solidFill>
            <a:srgbClr val="AD2C49"/>
          </a:solidFill>
          <a:ln>
            <a:noFill/>
          </a:ln>
          <a:extLst>
            <a:ext uri="{91240B29-F687-4F45-9708-019B960494DF}">
              <a14:hiddenLine xmlns:a14="http://schemas.microsoft.com/office/drawing/2010/main" w="57150">
                <a:solidFill>
                  <a:srgbClr val="000000"/>
                </a:solidFill>
                <a:prstDash val="sysDash"/>
                <a:miter lim="800000"/>
                <a:headEnd/>
                <a:tailEnd/>
              </a14:hiddenLine>
            </a:ext>
          </a:extLst>
        </p:spPr>
        <p:txBody>
          <a:bodyPr anchor="ctr" anchorCtr="1"/>
          <a:lstStyle/>
          <a:p>
            <a:pPr algn="ctr" defTabSz="914400" fontAlgn="base">
              <a:spcBef>
                <a:spcPct val="50000"/>
              </a:spcBef>
              <a:spcAft>
                <a:spcPct val="0"/>
              </a:spcAft>
              <a:defRPr/>
            </a:pPr>
            <a:endParaRPr lang="en-US">
              <a:solidFill>
                <a:srgbClr val="FFFFFF"/>
              </a:solidFill>
              <a:latin typeface="Arial Black" pitchFamily="34" charset="0"/>
              <a:ea typeface="ＭＳ Ｐゴシック" pitchFamily="34" charset="-128"/>
              <a:cs typeface="Arial" charset="0"/>
            </a:endParaRPr>
          </a:p>
        </p:txBody>
      </p:sp>
      <p:sp>
        <p:nvSpPr>
          <p:cNvPr id="99343" name="Rectangle 2"/>
          <p:cNvSpPr txBox="1">
            <a:spLocks noChangeArrowheads="1"/>
          </p:cNvSpPr>
          <p:nvPr/>
        </p:nvSpPr>
        <p:spPr bwMode="auto">
          <a:xfrm>
            <a:off x="0" y="204788"/>
            <a:ext cx="8040688" cy="598487"/>
          </a:xfrm>
          <a:prstGeom prst="rect">
            <a:avLst/>
          </a:prstGeom>
          <a:solidFill>
            <a:srgbClr val="0063A6"/>
          </a:solidFill>
          <a:ln>
            <a:noFill/>
          </a:ln>
          <a:extLst>
            <a:ext uri="{91240B29-F687-4F45-9708-019B960494DF}">
              <a14:hiddenLine xmlns:a14="http://schemas.microsoft.com/office/drawing/2010/main" w="57150">
                <a:solidFill>
                  <a:srgbClr val="000000"/>
                </a:solidFill>
                <a:miter lim="800000"/>
                <a:headEnd/>
                <a:tailEnd/>
              </a14:hiddenLine>
            </a:ext>
          </a:extLst>
        </p:spPr>
        <p:txBody>
          <a:bodyPr rIns="0" anchor="ctr" anchorCtr="1"/>
          <a:lstStyle>
            <a:lvl1pPr eaLnBrk="0" hangingPunct="0">
              <a:defRPr>
                <a:solidFill>
                  <a:schemeClr val="bg1"/>
                </a:solidFill>
                <a:latin typeface="Arial Black" pitchFamily="34" charset="0"/>
                <a:cs typeface="Arial" charset="0"/>
              </a:defRPr>
            </a:lvl1pPr>
            <a:lvl2pPr marL="742950" indent="-285750" eaLnBrk="0" hangingPunct="0">
              <a:defRPr>
                <a:solidFill>
                  <a:schemeClr val="bg1"/>
                </a:solidFill>
                <a:latin typeface="Arial Black" pitchFamily="34" charset="0"/>
                <a:cs typeface="Arial" charset="0"/>
              </a:defRPr>
            </a:lvl2pPr>
            <a:lvl3pPr marL="1143000" indent="-228600" eaLnBrk="0" hangingPunct="0">
              <a:defRPr>
                <a:solidFill>
                  <a:schemeClr val="bg1"/>
                </a:solidFill>
                <a:latin typeface="Arial Black" pitchFamily="34" charset="0"/>
                <a:cs typeface="Arial" charset="0"/>
              </a:defRPr>
            </a:lvl3pPr>
            <a:lvl4pPr marL="1600200" indent="-228600" eaLnBrk="0" hangingPunct="0">
              <a:defRPr>
                <a:solidFill>
                  <a:schemeClr val="bg1"/>
                </a:solidFill>
                <a:latin typeface="Arial Black" pitchFamily="34" charset="0"/>
                <a:cs typeface="Arial" charset="0"/>
              </a:defRPr>
            </a:lvl4pPr>
            <a:lvl5pPr marL="2057400" indent="-228600" eaLnBrk="0" hangingPunct="0">
              <a:defRPr>
                <a:solidFill>
                  <a:schemeClr val="bg1"/>
                </a:solidFill>
                <a:latin typeface="Arial Black" pitchFamily="34" charset="0"/>
                <a:cs typeface="Arial" charset="0"/>
              </a:defRPr>
            </a:lvl5pPr>
            <a:lvl6pPr marL="2514600" indent="-228600" eaLnBrk="0" fontAlgn="base" hangingPunct="0">
              <a:spcBef>
                <a:spcPct val="0"/>
              </a:spcBef>
              <a:spcAft>
                <a:spcPct val="0"/>
              </a:spcAft>
              <a:defRPr>
                <a:solidFill>
                  <a:schemeClr val="bg1"/>
                </a:solidFill>
                <a:latin typeface="Arial Black" pitchFamily="34" charset="0"/>
                <a:cs typeface="Arial" charset="0"/>
              </a:defRPr>
            </a:lvl6pPr>
            <a:lvl7pPr marL="2971800" indent="-228600" eaLnBrk="0" fontAlgn="base" hangingPunct="0">
              <a:spcBef>
                <a:spcPct val="0"/>
              </a:spcBef>
              <a:spcAft>
                <a:spcPct val="0"/>
              </a:spcAft>
              <a:defRPr>
                <a:solidFill>
                  <a:schemeClr val="bg1"/>
                </a:solidFill>
                <a:latin typeface="Arial Black" pitchFamily="34" charset="0"/>
                <a:cs typeface="Arial" charset="0"/>
              </a:defRPr>
            </a:lvl7pPr>
            <a:lvl8pPr marL="3429000" indent="-228600" eaLnBrk="0" fontAlgn="base" hangingPunct="0">
              <a:spcBef>
                <a:spcPct val="0"/>
              </a:spcBef>
              <a:spcAft>
                <a:spcPct val="0"/>
              </a:spcAft>
              <a:defRPr>
                <a:solidFill>
                  <a:schemeClr val="bg1"/>
                </a:solidFill>
                <a:latin typeface="Arial Black" pitchFamily="34" charset="0"/>
                <a:cs typeface="Arial" charset="0"/>
              </a:defRPr>
            </a:lvl8pPr>
            <a:lvl9pPr marL="3886200" indent="-228600" eaLnBrk="0" fontAlgn="base" hangingPunct="0">
              <a:spcBef>
                <a:spcPct val="0"/>
              </a:spcBef>
              <a:spcAft>
                <a:spcPct val="0"/>
              </a:spcAft>
              <a:defRPr>
                <a:solidFill>
                  <a:schemeClr val="bg1"/>
                </a:solidFill>
                <a:latin typeface="Arial Black" pitchFamily="34" charset="0"/>
                <a:cs typeface="Arial" charset="0"/>
              </a:defRPr>
            </a:lvl9pPr>
          </a:lstStyle>
          <a:p>
            <a:pPr algn="r" defTabSz="914400" fontAlgn="base">
              <a:lnSpc>
                <a:spcPct val="90000"/>
              </a:lnSpc>
              <a:spcBef>
                <a:spcPct val="0"/>
              </a:spcBef>
              <a:spcAft>
                <a:spcPct val="0"/>
              </a:spcAft>
              <a:defRPr/>
            </a:pPr>
            <a:r>
              <a:rPr lang="en-US" sz="2800" b="1">
                <a:solidFill>
                  <a:srgbClr val="FFFFFF"/>
                </a:solidFill>
                <a:ea typeface="ＭＳ Ｐゴシック" pitchFamily="34" charset="-128"/>
              </a:rPr>
              <a:t>Buyer’s Market Indicator (BMI)</a:t>
            </a:r>
          </a:p>
        </p:txBody>
      </p:sp>
      <p:sp>
        <p:nvSpPr>
          <p:cNvPr id="99344" name="TextBox 20"/>
          <p:cNvSpPr txBox="1">
            <a:spLocks noChangeArrowheads="1"/>
          </p:cNvSpPr>
          <p:nvPr/>
        </p:nvSpPr>
        <p:spPr bwMode="auto">
          <a:xfrm>
            <a:off x="682625" y="1814513"/>
            <a:ext cx="1055688"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bg1"/>
                </a:solidFill>
                <a:latin typeface="Arial Black" pitchFamily="34" charset="0"/>
                <a:cs typeface="Arial" charset="0"/>
              </a:defRPr>
            </a:lvl1pPr>
            <a:lvl2pPr marL="742950" indent="-285750" eaLnBrk="0" hangingPunct="0">
              <a:defRPr>
                <a:solidFill>
                  <a:schemeClr val="bg1"/>
                </a:solidFill>
                <a:latin typeface="Arial Black" pitchFamily="34" charset="0"/>
                <a:cs typeface="Arial" charset="0"/>
              </a:defRPr>
            </a:lvl2pPr>
            <a:lvl3pPr marL="1143000" indent="-228600" eaLnBrk="0" hangingPunct="0">
              <a:defRPr>
                <a:solidFill>
                  <a:schemeClr val="bg1"/>
                </a:solidFill>
                <a:latin typeface="Arial Black" pitchFamily="34" charset="0"/>
                <a:cs typeface="Arial" charset="0"/>
              </a:defRPr>
            </a:lvl3pPr>
            <a:lvl4pPr marL="1600200" indent="-228600" eaLnBrk="0" hangingPunct="0">
              <a:defRPr>
                <a:solidFill>
                  <a:schemeClr val="bg1"/>
                </a:solidFill>
                <a:latin typeface="Arial Black" pitchFamily="34" charset="0"/>
                <a:cs typeface="Arial" charset="0"/>
              </a:defRPr>
            </a:lvl4pPr>
            <a:lvl5pPr marL="2057400" indent="-228600" eaLnBrk="0" hangingPunct="0">
              <a:defRPr>
                <a:solidFill>
                  <a:schemeClr val="bg1"/>
                </a:solidFill>
                <a:latin typeface="Arial Black" pitchFamily="34" charset="0"/>
                <a:cs typeface="Arial" charset="0"/>
              </a:defRPr>
            </a:lvl5pPr>
            <a:lvl6pPr marL="2514600" indent="-228600" eaLnBrk="0" fontAlgn="base" hangingPunct="0">
              <a:spcBef>
                <a:spcPct val="0"/>
              </a:spcBef>
              <a:spcAft>
                <a:spcPct val="0"/>
              </a:spcAft>
              <a:defRPr>
                <a:solidFill>
                  <a:schemeClr val="bg1"/>
                </a:solidFill>
                <a:latin typeface="Arial Black" pitchFamily="34" charset="0"/>
                <a:cs typeface="Arial" charset="0"/>
              </a:defRPr>
            </a:lvl6pPr>
            <a:lvl7pPr marL="2971800" indent="-228600" eaLnBrk="0" fontAlgn="base" hangingPunct="0">
              <a:spcBef>
                <a:spcPct val="0"/>
              </a:spcBef>
              <a:spcAft>
                <a:spcPct val="0"/>
              </a:spcAft>
              <a:defRPr>
                <a:solidFill>
                  <a:schemeClr val="bg1"/>
                </a:solidFill>
                <a:latin typeface="Arial Black" pitchFamily="34" charset="0"/>
                <a:cs typeface="Arial" charset="0"/>
              </a:defRPr>
            </a:lvl7pPr>
            <a:lvl8pPr marL="3429000" indent="-228600" eaLnBrk="0" fontAlgn="base" hangingPunct="0">
              <a:spcBef>
                <a:spcPct val="0"/>
              </a:spcBef>
              <a:spcAft>
                <a:spcPct val="0"/>
              </a:spcAft>
              <a:defRPr>
                <a:solidFill>
                  <a:schemeClr val="bg1"/>
                </a:solidFill>
                <a:latin typeface="Arial Black" pitchFamily="34" charset="0"/>
                <a:cs typeface="Arial" charset="0"/>
              </a:defRPr>
            </a:lvl8pPr>
            <a:lvl9pPr marL="3886200" indent="-228600" eaLnBrk="0" fontAlgn="base" hangingPunct="0">
              <a:spcBef>
                <a:spcPct val="0"/>
              </a:spcBef>
              <a:spcAft>
                <a:spcPct val="0"/>
              </a:spcAft>
              <a:defRPr>
                <a:solidFill>
                  <a:schemeClr val="bg1"/>
                </a:solidFill>
                <a:latin typeface="Arial Black" pitchFamily="34" charset="0"/>
                <a:cs typeface="Arial" charset="0"/>
              </a:defRPr>
            </a:lvl9pPr>
          </a:lstStyle>
          <a:p>
            <a:pPr algn="r" defTabSz="914400" eaLnBrk="1" fontAlgn="base" hangingPunct="1">
              <a:spcBef>
                <a:spcPct val="0"/>
              </a:spcBef>
              <a:spcAft>
                <a:spcPct val="0"/>
              </a:spcAft>
              <a:defRPr/>
            </a:pPr>
            <a:r>
              <a:rPr lang="en-US" b="1">
                <a:solidFill>
                  <a:srgbClr val="FFFFFF"/>
                </a:solidFill>
                <a:latin typeface="Arial Narrow" pitchFamily="34" charset="0"/>
                <a:ea typeface="ＭＳ Ｐゴシック" pitchFamily="34" charset="-128"/>
              </a:rPr>
              <a:t>$1m+</a:t>
            </a:r>
          </a:p>
        </p:txBody>
      </p:sp>
      <p:sp>
        <p:nvSpPr>
          <p:cNvPr id="99345" name="TextBox 21"/>
          <p:cNvSpPr txBox="1">
            <a:spLocks noChangeArrowheads="1"/>
          </p:cNvSpPr>
          <p:nvPr/>
        </p:nvSpPr>
        <p:spPr bwMode="auto">
          <a:xfrm>
            <a:off x="376238" y="2319338"/>
            <a:ext cx="13620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bg1"/>
                </a:solidFill>
                <a:latin typeface="Arial Black" pitchFamily="34" charset="0"/>
                <a:cs typeface="Arial" charset="0"/>
              </a:defRPr>
            </a:lvl1pPr>
            <a:lvl2pPr marL="742950" indent="-285750" eaLnBrk="0" hangingPunct="0">
              <a:defRPr>
                <a:solidFill>
                  <a:schemeClr val="bg1"/>
                </a:solidFill>
                <a:latin typeface="Arial Black" pitchFamily="34" charset="0"/>
                <a:cs typeface="Arial" charset="0"/>
              </a:defRPr>
            </a:lvl2pPr>
            <a:lvl3pPr marL="1143000" indent="-228600" eaLnBrk="0" hangingPunct="0">
              <a:defRPr>
                <a:solidFill>
                  <a:schemeClr val="bg1"/>
                </a:solidFill>
                <a:latin typeface="Arial Black" pitchFamily="34" charset="0"/>
                <a:cs typeface="Arial" charset="0"/>
              </a:defRPr>
            </a:lvl3pPr>
            <a:lvl4pPr marL="1600200" indent="-228600" eaLnBrk="0" hangingPunct="0">
              <a:defRPr>
                <a:solidFill>
                  <a:schemeClr val="bg1"/>
                </a:solidFill>
                <a:latin typeface="Arial Black" pitchFamily="34" charset="0"/>
                <a:cs typeface="Arial" charset="0"/>
              </a:defRPr>
            </a:lvl4pPr>
            <a:lvl5pPr marL="2057400" indent="-228600" eaLnBrk="0" hangingPunct="0">
              <a:defRPr>
                <a:solidFill>
                  <a:schemeClr val="bg1"/>
                </a:solidFill>
                <a:latin typeface="Arial Black" pitchFamily="34" charset="0"/>
                <a:cs typeface="Arial" charset="0"/>
              </a:defRPr>
            </a:lvl5pPr>
            <a:lvl6pPr marL="2514600" indent="-228600" eaLnBrk="0" fontAlgn="base" hangingPunct="0">
              <a:spcBef>
                <a:spcPct val="0"/>
              </a:spcBef>
              <a:spcAft>
                <a:spcPct val="0"/>
              </a:spcAft>
              <a:defRPr>
                <a:solidFill>
                  <a:schemeClr val="bg1"/>
                </a:solidFill>
                <a:latin typeface="Arial Black" pitchFamily="34" charset="0"/>
                <a:cs typeface="Arial" charset="0"/>
              </a:defRPr>
            </a:lvl6pPr>
            <a:lvl7pPr marL="2971800" indent="-228600" eaLnBrk="0" fontAlgn="base" hangingPunct="0">
              <a:spcBef>
                <a:spcPct val="0"/>
              </a:spcBef>
              <a:spcAft>
                <a:spcPct val="0"/>
              </a:spcAft>
              <a:defRPr>
                <a:solidFill>
                  <a:schemeClr val="bg1"/>
                </a:solidFill>
                <a:latin typeface="Arial Black" pitchFamily="34" charset="0"/>
                <a:cs typeface="Arial" charset="0"/>
              </a:defRPr>
            </a:lvl7pPr>
            <a:lvl8pPr marL="3429000" indent="-228600" eaLnBrk="0" fontAlgn="base" hangingPunct="0">
              <a:spcBef>
                <a:spcPct val="0"/>
              </a:spcBef>
              <a:spcAft>
                <a:spcPct val="0"/>
              </a:spcAft>
              <a:defRPr>
                <a:solidFill>
                  <a:schemeClr val="bg1"/>
                </a:solidFill>
                <a:latin typeface="Arial Black" pitchFamily="34" charset="0"/>
                <a:cs typeface="Arial" charset="0"/>
              </a:defRPr>
            </a:lvl8pPr>
            <a:lvl9pPr marL="3886200" indent="-228600" eaLnBrk="0" fontAlgn="base" hangingPunct="0">
              <a:spcBef>
                <a:spcPct val="0"/>
              </a:spcBef>
              <a:spcAft>
                <a:spcPct val="0"/>
              </a:spcAft>
              <a:defRPr>
                <a:solidFill>
                  <a:schemeClr val="bg1"/>
                </a:solidFill>
                <a:latin typeface="Arial Black" pitchFamily="34" charset="0"/>
                <a:cs typeface="Arial" charset="0"/>
              </a:defRPr>
            </a:lvl9pPr>
          </a:lstStyle>
          <a:p>
            <a:pPr algn="r" defTabSz="914400" eaLnBrk="1" fontAlgn="base" hangingPunct="1">
              <a:spcBef>
                <a:spcPct val="0"/>
              </a:spcBef>
              <a:spcAft>
                <a:spcPct val="0"/>
              </a:spcAft>
              <a:defRPr/>
            </a:pPr>
            <a:r>
              <a:rPr lang="en-US" b="1">
                <a:solidFill>
                  <a:srgbClr val="FFFFFF"/>
                </a:solidFill>
                <a:latin typeface="Arial Narrow" pitchFamily="34" charset="0"/>
                <a:ea typeface="ＭＳ Ｐゴシック" pitchFamily="34" charset="-128"/>
              </a:rPr>
              <a:t>$500K-$1m</a:t>
            </a:r>
          </a:p>
        </p:txBody>
      </p:sp>
      <p:sp>
        <p:nvSpPr>
          <p:cNvPr id="99346" name="TextBox 23"/>
          <p:cNvSpPr txBox="1">
            <a:spLocks noChangeArrowheads="1"/>
          </p:cNvSpPr>
          <p:nvPr/>
        </p:nvSpPr>
        <p:spPr bwMode="auto">
          <a:xfrm>
            <a:off x="376238" y="2825750"/>
            <a:ext cx="136207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bg1"/>
                </a:solidFill>
                <a:latin typeface="Arial Black" pitchFamily="34" charset="0"/>
                <a:cs typeface="Arial" charset="0"/>
              </a:defRPr>
            </a:lvl1pPr>
            <a:lvl2pPr marL="742950" indent="-285750" eaLnBrk="0" hangingPunct="0">
              <a:defRPr>
                <a:solidFill>
                  <a:schemeClr val="bg1"/>
                </a:solidFill>
                <a:latin typeface="Arial Black" pitchFamily="34" charset="0"/>
                <a:cs typeface="Arial" charset="0"/>
              </a:defRPr>
            </a:lvl2pPr>
            <a:lvl3pPr marL="1143000" indent="-228600" eaLnBrk="0" hangingPunct="0">
              <a:defRPr>
                <a:solidFill>
                  <a:schemeClr val="bg1"/>
                </a:solidFill>
                <a:latin typeface="Arial Black" pitchFamily="34" charset="0"/>
                <a:cs typeface="Arial" charset="0"/>
              </a:defRPr>
            </a:lvl3pPr>
            <a:lvl4pPr marL="1600200" indent="-228600" eaLnBrk="0" hangingPunct="0">
              <a:defRPr>
                <a:solidFill>
                  <a:schemeClr val="bg1"/>
                </a:solidFill>
                <a:latin typeface="Arial Black" pitchFamily="34" charset="0"/>
                <a:cs typeface="Arial" charset="0"/>
              </a:defRPr>
            </a:lvl4pPr>
            <a:lvl5pPr marL="2057400" indent="-228600" eaLnBrk="0" hangingPunct="0">
              <a:defRPr>
                <a:solidFill>
                  <a:schemeClr val="bg1"/>
                </a:solidFill>
                <a:latin typeface="Arial Black" pitchFamily="34" charset="0"/>
                <a:cs typeface="Arial" charset="0"/>
              </a:defRPr>
            </a:lvl5pPr>
            <a:lvl6pPr marL="2514600" indent="-228600" eaLnBrk="0" fontAlgn="base" hangingPunct="0">
              <a:spcBef>
                <a:spcPct val="0"/>
              </a:spcBef>
              <a:spcAft>
                <a:spcPct val="0"/>
              </a:spcAft>
              <a:defRPr>
                <a:solidFill>
                  <a:schemeClr val="bg1"/>
                </a:solidFill>
                <a:latin typeface="Arial Black" pitchFamily="34" charset="0"/>
                <a:cs typeface="Arial" charset="0"/>
              </a:defRPr>
            </a:lvl6pPr>
            <a:lvl7pPr marL="2971800" indent="-228600" eaLnBrk="0" fontAlgn="base" hangingPunct="0">
              <a:spcBef>
                <a:spcPct val="0"/>
              </a:spcBef>
              <a:spcAft>
                <a:spcPct val="0"/>
              </a:spcAft>
              <a:defRPr>
                <a:solidFill>
                  <a:schemeClr val="bg1"/>
                </a:solidFill>
                <a:latin typeface="Arial Black" pitchFamily="34" charset="0"/>
                <a:cs typeface="Arial" charset="0"/>
              </a:defRPr>
            </a:lvl7pPr>
            <a:lvl8pPr marL="3429000" indent="-228600" eaLnBrk="0" fontAlgn="base" hangingPunct="0">
              <a:spcBef>
                <a:spcPct val="0"/>
              </a:spcBef>
              <a:spcAft>
                <a:spcPct val="0"/>
              </a:spcAft>
              <a:defRPr>
                <a:solidFill>
                  <a:schemeClr val="bg1"/>
                </a:solidFill>
                <a:latin typeface="Arial Black" pitchFamily="34" charset="0"/>
                <a:cs typeface="Arial" charset="0"/>
              </a:defRPr>
            </a:lvl8pPr>
            <a:lvl9pPr marL="3886200" indent="-228600" eaLnBrk="0" fontAlgn="base" hangingPunct="0">
              <a:spcBef>
                <a:spcPct val="0"/>
              </a:spcBef>
              <a:spcAft>
                <a:spcPct val="0"/>
              </a:spcAft>
              <a:defRPr>
                <a:solidFill>
                  <a:schemeClr val="bg1"/>
                </a:solidFill>
                <a:latin typeface="Arial Black" pitchFamily="34" charset="0"/>
                <a:cs typeface="Arial" charset="0"/>
              </a:defRPr>
            </a:lvl9pPr>
          </a:lstStyle>
          <a:p>
            <a:pPr algn="r" defTabSz="914400" eaLnBrk="1" fontAlgn="base" hangingPunct="1">
              <a:spcBef>
                <a:spcPct val="0"/>
              </a:spcBef>
              <a:spcAft>
                <a:spcPct val="0"/>
              </a:spcAft>
              <a:defRPr/>
            </a:pPr>
            <a:r>
              <a:rPr lang="en-US" b="1">
                <a:solidFill>
                  <a:srgbClr val="FFFFFF"/>
                </a:solidFill>
                <a:latin typeface="Arial Narrow" pitchFamily="34" charset="0"/>
                <a:ea typeface="ＭＳ Ｐゴシック" pitchFamily="34" charset="-128"/>
              </a:rPr>
              <a:t>$300K-$500</a:t>
            </a:r>
          </a:p>
        </p:txBody>
      </p:sp>
      <p:sp>
        <p:nvSpPr>
          <p:cNvPr id="99347" name="TextBox 24"/>
          <p:cNvSpPr txBox="1">
            <a:spLocks noChangeArrowheads="1"/>
          </p:cNvSpPr>
          <p:nvPr/>
        </p:nvSpPr>
        <p:spPr bwMode="auto">
          <a:xfrm>
            <a:off x="376238" y="3330575"/>
            <a:ext cx="136207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bg1"/>
                </a:solidFill>
                <a:latin typeface="Arial Black" pitchFamily="34" charset="0"/>
                <a:cs typeface="Arial" charset="0"/>
              </a:defRPr>
            </a:lvl1pPr>
            <a:lvl2pPr marL="742950" indent="-285750" eaLnBrk="0" hangingPunct="0">
              <a:defRPr>
                <a:solidFill>
                  <a:schemeClr val="bg1"/>
                </a:solidFill>
                <a:latin typeface="Arial Black" pitchFamily="34" charset="0"/>
                <a:cs typeface="Arial" charset="0"/>
              </a:defRPr>
            </a:lvl2pPr>
            <a:lvl3pPr marL="1143000" indent="-228600" eaLnBrk="0" hangingPunct="0">
              <a:defRPr>
                <a:solidFill>
                  <a:schemeClr val="bg1"/>
                </a:solidFill>
                <a:latin typeface="Arial Black" pitchFamily="34" charset="0"/>
                <a:cs typeface="Arial" charset="0"/>
              </a:defRPr>
            </a:lvl3pPr>
            <a:lvl4pPr marL="1600200" indent="-228600" eaLnBrk="0" hangingPunct="0">
              <a:defRPr>
                <a:solidFill>
                  <a:schemeClr val="bg1"/>
                </a:solidFill>
                <a:latin typeface="Arial Black" pitchFamily="34" charset="0"/>
                <a:cs typeface="Arial" charset="0"/>
              </a:defRPr>
            </a:lvl4pPr>
            <a:lvl5pPr marL="2057400" indent="-228600" eaLnBrk="0" hangingPunct="0">
              <a:defRPr>
                <a:solidFill>
                  <a:schemeClr val="bg1"/>
                </a:solidFill>
                <a:latin typeface="Arial Black" pitchFamily="34" charset="0"/>
                <a:cs typeface="Arial" charset="0"/>
              </a:defRPr>
            </a:lvl5pPr>
            <a:lvl6pPr marL="2514600" indent="-228600" eaLnBrk="0" fontAlgn="base" hangingPunct="0">
              <a:spcBef>
                <a:spcPct val="0"/>
              </a:spcBef>
              <a:spcAft>
                <a:spcPct val="0"/>
              </a:spcAft>
              <a:defRPr>
                <a:solidFill>
                  <a:schemeClr val="bg1"/>
                </a:solidFill>
                <a:latin typeface="Arial Black" pitchFamily="34" charset="0"/>
                <a:cs typeface="Arial" charset="0"/>
              </a:defRPr>
            </a:lvl6pPr>
            <a:lvl7pPr marL="2971800" indent="-228600" eaLnBrk="0" fontAlgn="base" hangingPunct="0">
              <a:spcBef>
                <a:spcPct val="0"/>
              </a:spcBef>
              <a:spcAft>
                <a:spcPct val="0"/>
              </a:spcAft>
              <a:defRPr>
                <a:solidFill>
                  <a:schemeClr val="bg1"/>
                </a:solidFill>
                <a:latin typeface="Arial Black" pitchFamily="34" charset="0"/>
                <a:cs typeface="Arial" charset="0"/>
              </a:defRPr>
            </a:lvl7pPr>
            <a:lvl8pPr marL="3429000" indent="-228600" eaLnBrk="0" fontAlgn="base" hangingPunct="0">
              <a:spcBef>
                <a:spcPct val="0"/>
              </a:spcBef>
              <a:spcAft>
                <a:spcPct val="0"/>
              </a:spcAft>
              <a:defRPr>
                <a:solidFill>
                  <a:schemeClr val="bg1"/>
                </a:solidFill>
                <a:latin typeface="Arial Black" pitchFamily="34" charset="0"/>
                <a:cs typeface="Arial" charset="0"/>
              </a:defRPr>
            </a:lvl8pPr>
            <a:lvl9pPr marL="3886200" indent="-228600" eaLnBrk="0" fontAlgn="base" hangingPunct="0">
              <a:spcBef>
                <a:spcPct val="0"/>
              </a:spcBef>
              <a:spcAft>
                <a:spcPct val="0"/>
              </a:spcAft>
              <a:defRPr>
                <a:solidFill>
                  <a:schemeClr val="bg1"/>
                </a:solidFill>
                <a:latin typeface="Arial Black" pitchFamily="34" charset="0"/>
                <a:cs typeface="Arial" charset="0"/>
              </a:defRPr>
            </a:lvl9pPr>
          </a:lstStyle>
          <a:p>
            <a:pPr algn="r" defTabSz="914400" eaLnBrk="1" fontAlgn="base" hangingPunct="1">
              <a:spcBef>
                <a:spcPct val="0"/>
              </a:spcBef>
              <a:spcAft>
                <a:spcPct val="0"/>
              </a:spcAft>
              <a:defRPr/>
            </a:pPr>
            <a:r>
              <a:rPr lang="en-US" b="1">
                <a:solidFill>
                  <a:srgbClr val="FFFFFF"/>
                </a:solidFill>
                <a:latin typeface="Arial Narrow" pitchFamily="34" charset="0"/>
                <a:ea typeface="ＭＳ Ｐゴシック" pitchFamily="34" charset="-128"/>
              </a:rPr>
              <a:t>$250K-$300</a:t>
            </a:r>
          </a:p>
        </p:txBody>
      </p:sp>
      <p:sp>
        <p:nvSpPr>
          <p:cNvPr id="99348" name="TextBox 25"/>
          <p:cNvSpPr txBox="1">
            <a:spLocks noChangeArrowheads="1"/>
          </p:cNvSpPr>
          <p:nvPr/>
        </p:nvSpPr>
        <p:spPr bwMode="auto">
          <a:xfrm>
            <a:off x="376238" y="3835400"/>
            <a:ext cx="136207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bg1"/>
                </a:solidFill>
                <a:latin typeface="Arial Black" pitchFamily="34" charset="0"/>
                <a:cs typeface="Arial" charset="0"/>
              </a:defRPr>
            </a:lvl1pPr>
            <a:lvl2pPr marL="742950" indent="-285750" eaLnBrk="0" hangingPunct="0">
              <a:defRPr>
                <a:solidFill>
                  <a:schemeClr val="bg1"/>
                </a:solidFill>
                <a:latin typeface="Arial Black" pitchFamily="34" charset="0"/>
                <a:cs typeface="Arial" charset="0"/>
              </a:defRPr>
            </a:lvl2pPr>
            <a:lvl3pPr marL="1143000" indent="-228600" eaLnBrk="0" hangingPunct="0">
              <a:defRPr>
                <a:solidFill>
                  <a:schemeClr val="bg1"/>
                </a:solidFill>
                <a:latin typeface="Arial Black" pitchFamily="34" charset="0"/>
                <a:cs typeface="Arial" charset="0"/>
              </a:defRPr>
            </a:lvl3pPr>
            <a:lvl4pPr marL="1600200" indent="-228600" eaLnBrk="0" hangingPunct="0">
              <a:defRPr>
                <a:solidFill>
                  <a:schemeClr val="bg1"/>
                </a:solidFill>
                <a:latin typeface="Arial Black" pitchFamily="34" charset="0"/>
                <a:cs typeface="Arial" charset="0"/>
              </a:defRPr>
            </a:lvl4pPr>
            <a:lvl5pPr marL="2057400" indent="-228600" eaLnBrk="0" hangingPunct="0">
              <a:defRPr>
                <a:solidFill>
                  <a:schemeClr val="bg1"/>
                </a:solidFill>
                <a:latin typeface="Arial Black" pitchFamily="34" charset="0"/>
                <a:cs typeface="Arial" charset="0"/>
              </a:defRPr>
            </a:lvl5pPr>
            <a:lvl6pPr marL="2514600" indent="-228600" eaLnBrk="0" fontAlgn="base" hangingPunct="0">
              <a:spcBef>
                <a:spcPct val="0"/>
              </a:spcBef>
              <a:spcAft>
                <a:spcPct val="0"/>
              </a:spcAft>
              <a:defRPr>
                <a:solidFill>
                  <a:schemeClr val="bg1"/>
                </a:solidFill>
                <a:latin typeface="Arial Black" pitchFamily="34" charset="0"/>
                <a:cs typeface="Arial" charset="0"/>
              </a:defRPr>
            </a:lvl6pPr>
            <a:lvl7pPr marL="2971800" indent="-228600" eaLnBrk="0" fontAlgn="base" hangingPunct="0">
              <a:spcBef>
                <a:spcPct val="0"/>
              </a:spcBef>
              <a:spcAft>
                <a:spcPct val="0"/>
              </a:spcAft>
              <a:defRPr>
                <a:solidFill>
                  <a:schemeClr val="bg1"/>
                </a:solidFill>
                <a:latin typeface="Arial Black" pitchFamily="34" charset="0"/>
                <a:cs typeface="Arial" charset="0"/>
              </a:defRPr>
            </a:lvl7pPr>
            <a:lvl8pPr marL="3429000" indent="-228600" eaLnBrk="0" fontAlgn="base" hangingPunct="0">
              <a:spcBef>
                <a:spcPct val="0"/>
              </a:spcBef>
              <a:spcAft>
                <a:spcPct val="0"/>
              </a:spcAft>
              <a:defRPr>
                <a:solidFill>
                  <a:schemeClr val="bg1"/>
                </a:solidFill>
                <a:latin typeface="Arial Black" pitchFamily="34" charset="0"/>
                <a:cs typeface="Arial" charset="0"/>
              </a:defRPr>
            </a:lvl8pPr>
            <a:lvl9pPr marL="3886200" indent="-228600" eaLnBrk="0" fontAlgn="base" hangingPunct="0">
              <a:spcBef>
                <a:spcPct val="0"/>
              </a:spcBef>
              <a:spcAft>
                <a:spcPct val="0"/>
              </a:spcAft>
              <a:defRPr>
                <a:solidFill>
                  <a:schemeClr val="bg1"/>
                </a:solidFill>
                <a:latin typeface="Arial Black" pitchFamily="34" charset="0"/>
                <a:cs typeface="Arial" charset="0"/>
              </a:defRPr>
            </a:lvl9pPr>
          </a:lstStyle>
          <a:p>
            <a:pPr algn="r" defTabSz="914400" eaLnBrk="1" fontAlgn="base" hangingPunct="1">
              <a:spcBef>
                <a:spcPct val="0"/>
              </a:spcBef>
              <a:spcAft>
                <a:spcPct val="0"/>
              </a:spcAft>
              <a:defRPr/>
            </a:pPr>
            <a:r>
              <a:rPr lang="en-US" b="1">
                <a:solidFill>
                  <a:srgbClr val="FFFFFF"/>
                </a:solidFill>
                <a:latin typeface="Arial Narrow" pitchFamily="34" charset="0"/>
                <a:ea typeface="ＭＳ Ｐゴシック" pitchFamily="34" charset="-128"/>
              </a:rPr>
              <a:t>$200K-$250</a:t>
            </a:r>
          </a:p>
        </p:txBody>
      </p:sp>
      <p:sp>
        <p:nvSpPr>
          <p:cNvPr id="99349" name="TextBox 26"/>
          <p:cNvSpPr txBox="1">
            <a:spLocks noChangeArrowheads="1"/>
          </p:cNvSpPr>
          <p:nvPr/>
        </p:nvSpPr>
        <p:spPr bwMode="auto">
          <a:xfrm>
            <a:off x="376238" y="4341813"/>
            <a:ext cx="136207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bg1"/>
                </a:solidFill>
                <a:latin typeface="Arial Black" pitchFamily="34" charset="0"/>
                <a:cs typeface="Arial" charset="0"/>
              </a:defRPr>
            </a:lvl1pPr>
            <a:lvl2pPr marL="742950" indent="-285750" eaLnBrk="0" hangingPunct="0">
              <a:defRPr>
                <a:solidFill>
                  <a:schemeClr val="bg1"/>
                </a:solidFill>
                <a:latin typeface="Arial Black" pitchFamily="34" charset="0"/>
                <a:cs typeface="Arial" charset="0"/>
              </a:defRPr>
            </a:lvl2pPr>
            <a:lvl3pPr marL="1143000" indent="-228600" eaLnBrk="0" hangingPunct="0">
              <a:defRPr>
                <a:solidFill>
                  <a:schemeClr val="bg1"/>
                </a:solidFill>
                <a:latin typeface="Arial Black" pitchFamily="34" charset="0"/>
                <a:cs typeface="Arial" charset="0"/>
              </a:defRPr>
            </a:lvl3pPr>
            <a:lvl4pPr marL="1600200" indent="-228600" eaLnBrk="0" hangingPunct="0">
              <a:defRPr>
                <a:solidFill>
                  <a:schemeClr val="bg1"/>
                </a:solidFill>
                <a:latin typeface="Arial Black" pitchFamily="34" charset="0"/>
                <a:cs typeface="Arial" charset="0"/>
              </a:defRPr>
            </a:lvl4pPr>
            <a:lvl5pPr marL="2057400" indent="-228600" eaLnBrk="0" hangingPunct="0">
              <a:defRPr>
                <a:solidFill>
                  <a:schemeClr val="bg1"/>
                </a:solidFill>
                <a:latin typeface="Arial Black" pitchFamily="34" charset="0"/>
                <a:cs typeface="Arial" charset="0"/>
              </a:defRPr>
            </a:lvl5pPr>
            <a:lvl6pPr marL="2514600" indent="-228600" eaLnBrk="0" fontAlgn="base" hangingPunct="0">
              <a:spcBef>
                <a:spcPct val="0"/>
              </a:spcBef>
              <a:spcAft>
                <a:spcPct val="0"/>
              </a:spcAft>
              <a:defRPr>
                <a:solidFill>
                  <a:schemeClr val="bg1"/>
                </a:solidFill>
                <a:latin typeface="Arial Black" pitchFamily="34" charset="0"/>
                <a:cs typeface="Arial" charset="0"/>
              </a:defRPr>
            </a:lvl6pPr>
            <a:lvl7pPr marL="2971800" indent="-228600" eaLnBrk="0" fontAlgn="base" hangingPunct="0">
              <a:spcBef>
                <a:spcPct val="0"/>
              </a:spcBef>
              <a:spcAft>
                <a:spcPct val="0"/>
              </a:spcAft>
              <a:defRPr>
                <a:solidFill>
                  <a:schemeClr val="bg1"/>
                </a:solidFill>
                <a:latin typeface="Arial Black" pitchFamily="34" charset="0"/>
                <a:cs typeface="Arial" charset="0"/>
              </a:defRPr>
            </a:lvl7pPr>
            <a:lvl8pPr marL="3429000" indent="-228600" eaLnBrk="0" fontAlgn="base" hangingPunct="0">
              <a:spcBef>
                <a:spcPct val="0"/>
              </a:spcBef>
              <a:spcAft>
                <a:spcPct val="0"/>
              </a:spcAft>
              <a:defRPr>
                <a:solidFill>
                  <a:schemeClr val="bg1"/>
                </a:solidFill>
                <a:latin typeface="Arial Black" pitchFamily="34" charset="0"/>
                <a:cs typeface="Arial" charset="0"/>
              </a:defRPr>
            </a:lvl8pPr>
            <a:lvl9pPr marL="3886200" indent="-228600" eaLnBrk="0" fontAlgn="base" hangingPunct="0">
              <a:spcBef>
                <a:spcPct val="0"/>
              </a:spcBef>
              <a:spcAft>
                <a:spcPct val="0"/>
              </a:spcAft>
              <a:defRPr>
                <a:solidFill>
                  <a:schemeClr val="bg1"/>
                </a:solidFill>
                <a:latin typeface="Arial Black" pitchFamily="34" charset="0"/>
                <a:cs typeface="Arial" charset="0"/>
              </a:defRPr>
            </a:lvl9pPr>
          </a:lstStyle>
          <a:p>
            <a:pPr algn="r" defTabSz="914400" eaLnBrk="1" fontAlgn="base" hangingPunct="1">
              <a:spcBef>
                <a:spcPct val="0"/>
              </a:spcBef>
              <a:spcAft>
                <a:spcPct val="0"/>
              </a:spcAft>
              <a:defRPr/>
            </a:pPr>
            <a:r>
              <a:rPr lang="en-US" b="1">
                <a:solidFill>
                  <a:srgbClr val="FFFFFF"/>
                </a:solidFill>
                <a:latin typeface="Arial Narrow" pitchFamily="34" charset="0"/>
                <a:ea typeface="ＭＳ Ｐゴシック" pitchFamily="34" charset="-128"/>
              </a:rPr>
              <a:t>$150K-$200</a:t>
            </a:r>
          </a:p>
        </p:txBody>
      </p:sp>
      <p:sp>
        <p:nvSpPr>
          <p:cNvPr id="99350" name="TextBox 27"/>
          <p:cNvSpPr txBox="1">
            <a:spLocks noChangeArrowheads="1"/>
          </p:cNvSpPr>
          <p:nvPr/>
        </p:nvSpPr>
        <p:spPr bwMode="auto">
          <a:xfrm>
            <a:off x="376238" y="4846638"/>
            <a:ext cx="13620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bg1"/>
                </a:solidFill>
                <a:latin typeface="Arial Black" pitchFamily="34" charset="0"/>
                <a:cs typeface="Arial" charset="0"/>
              </a:defRPr>
            </a:lvl1pPr>
            <a:lvl2pPr marL="742950" indent="-285750" eaLnBrk="0" hangingPunct="0">
              <a:defRPr>
                <a:solidFill>
                  <a:schemeClr val="bg1"/>
                </a:solidFill>
                <a:latin typeface="Arial Black" pitchFamily="34" charset="0"/>
                <a:cs typeface="Arial" charset="0"/>
              </a:defRPr>
            </a:lvl2pPr>
            <a:lvl3pPr marL="1143000" indent="-228600" eaLnBrk="0" hangingPunct="0">
              <a:defRPr>
                <a:solidFill>
                  <a:schemeClr val="bg1"/>
                </a:solidFill>
                <a:latin typeface="Arial Black" pitchFamily="34" charset="0"/>
                <a:cs typeface="Arial" charset="0"/>
              </a:defRPr>
            </a:lvl3pPr>
            <a:lvl4pPr marL="1600200" indent="-228600" eaLnBrk="0" hangingPunct="0">
              <a:defRPr>
                <a:solidFill>
                  <a:schemeClr val="bg1"/>
                </a:solidFill>
                <a:latin typeface="Arial Black" pitchFamily="34" charset="0"/>
                <a:cs typeface="Arial" charset="0"/>
              </a:defRPr>
            </a:lvl4pPr>
            <a:lvl5pPr marL="2057400" indent="-228600" eaLnBrk="0" hangingPunct="0">
              <a:defRPr>
                <a:solidFill>
                  <a:schemeClr val="bg1"/>
                </a:solidFill>
                <a:latin typeface="Arial Black" pitchFamily="34" charset="0"/>
                <a:cs typeface="Arial" charset="0"/>
              </a:defRPr>
            </a:lvl5pPr>
            <a:lvl6pPr marL="2514600" indent="-228600" eaLnBrk="0" fontAlgn="base" hangingPunct="0">
              <a:spcBef>
                <a:spcPct val="0"/>
              </a:spcBef>
              <a:spcAft>
                <a:spcPct val="0"/>
              </a:spcAft>
              <a:defRPr>
                <a:solidFill>
                  <a:schemeClr val="bg1"/>
                </a:solidFill>
                <a:latin typeface="Arial Black" pitchFamily="34" charset="0"/>
                <a:cs typeface="Arial" charset="0"/>
              </a:defRPr>
            </a:lvl6pPr>
            <a:lvl7pPr marL="2971800" indent="-228600" eaLnBrk="0" fontAlgn="base" hangingPunct="0">
              <a:spcBef>
                <a:spcPct val="0"/>
              </a:spcBef>
              <a:spcAft>
                <a:spcPct val="0"/>
              </a:spcAft>
              <a:defRPr>
                <a:solidFill>
                  <a:schemeClr val="bg1"/>
                </a:solidFill>
                <a:latin typeface="Arial Black" pitchFamily="34" charset="0"/>
                <a:cs typeface="Arial" charset="0"/>
              </a:defRPr>
            </a:lvl7pPr>
            <a:lvl8pPr marL="3429000" indent="-228600" eaLnBrk="0" fontAlgn="base" hangingPunct="0">
              <a:spcBef>
                <a:spcPct val="0"/>
              </a:spcBef>
              <a:spcAft>
                <a:spcPct val="0"/>
              </a:spcAft>
              <a:defRPr>
                <a:solidFill>
                  <a:schemeClr val="bg1"/>
                </a:solidFill>
                <a:latin typeface="Arial Black" pitchFamily="34" charset="0"/>
                <a:cs typeface="Arial" charset="0"/>
              </a:defRPr>
            </a:lvl8pPr>
            <a:lvl9pPr marL="3886200" indent="-228600" eaLnBrk="0" fontAlgn="base" hangingPunct="0">
              <a:spcBef>
                <a:spcPct val="0"/>
              </a:spcBef>
              <a:spcAft>
                <a:spcPct val="0"/>
              </a:spcAft>
              <a:defRPr>
                <a:solidFill>
                  <a:schemeClr val="bg1"/>
                </a:solidFill>
                <a:latin typeface="Arial Black" pitchFamily="34" charset="0"/>
                <a:cs typeface="Arial" charset="0"/>
              </a:defRPr>
            </a:lvl9pPr>
          </a:lstStyle>
          <a:p>
            <a:pPr algn="r" defTabSz="914400" eaLnBrk="1" fontAlgn="base" hangingPunct="1">
              <a:spcBef>
                <a:spcPct val="0"/>
              </a:spcBef>
              <a:spcAft>
                <a:spcPct val="0"/>
              </a:spcAft>
              <a:defRPr/>
            </a:pPr>
            <a:r>
              <a:rPr lang="en-US" b="1">
                <a:solidFill>
                  <a:srgbClr val="FFFFFF"/>
                </a:solidFill>
                <a:latin typeface="Arial Narrow" pitchFamily="34" charset="0"/>
                <a:ea typeface="ＭＳ Ｐゴシック" pitchFamily="34" charset="-128"/>
              </a:rPr>
              <a:t>$100K-$150</a:t>
            </a:r>
          </a:p>
        </p:txBody>
      </p:sp>
      <p:sp>
        <p:nvSpPr>
          <p:cNvPr id="99351" name="TextBox 28"/>
          <p:cNvSpPr txBox="1">
            <a:spLocks noChangeArrowheads="1"/>
          </p:cNvSpPr>
          <p:nvPr/>
        </p:nvSpPr>
        <p:spPr bwMode="auto">
          <a:xfrm>
            <a:off x="376238" y="5351463"/>
            <a:ext cx="13620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bg1"/>
                </a:solidFill>
                <a:latin typeface="Arial Black" pitchFamily="34" charset="0"/>
                <a:cs typeface="Arial" charset="0"/>
              </a:defRPr>
            </a:lvl1pPr>
            <a:lvl2pPr marL="742950" indent="-285750" eaLnBrk="0" hangingPunct="0">
              <a:defRPr>
                <a:solidFill>
                  <a:schemeClr val="bg1"/>
                </a:solidFill>
                <a:latin typeface="Arial Black" pitchFamily="34" charset="0"/>
                <a:cs typeface="Arial" charset="0"/>
              </a:defRPr>
            </a:lvl2pPr>
            <a:lvl3pPr marL="1143000" indent="-228600" eaLnBrk="0" hangingPunct="0">
              <a:defRPr>
                <a:solidFill>
                  <a:schemeClr val="bg1"/>
                </a:solidFill>
                <a:latin typeface="Arial Black" pitchFamily="34" charset="0"/>
                <a:cs typeface="Arial" charset="0"/>
              </a:defRPr>
            </a:lvl3pPr>
            <a:lvl4pPr marL="1600200" indent="-228600" eaLnBrk="0" hangingPunct="0">
              <a:defRPr>
                <a:solidFill>
                  <a:schemeClr val="bg1"/>
                </a:solidFill>
                <a:latin typeface="Arial Black" pitchFamily="34" charset="0"/>
                <a:cs typeface="Arial" charset="0"/>
              </a:defRPr>
            </a:lvl4pPr>
            <a:lvl5pPr marL="2057400" indent="-228600" eaLnBrk="0" hangingPunct="0">
              <a:defRPr>
                <a:solidFill>
                  <a:schemeClr val="bg1"/>
                </a:solidFill>
                <a:latin typeface="Arial Black" pitchFamily="34" charset="0"/>
                <a:cs typeface="Arial" charset="0"/>
              </a:defRPr>
            </a:lvl5pPr>
            <a:lvl6pPr marL="2514600" indent="-228600" eaLnBrk="0" fontAlgn="base" hangingPunct="0">
              <a:spcBef>
                <a:spcPct val="0"/>
              </a:spcBef>
              <a:spcAft>
                <a:spcPct val="0"/>
              </a:spcAft>
              <a:defRPr>
                <a:solidFill>
                  <a:schemeClr val="bg1"/>
                </a:solidFill>
                <a:latin typeface="Arial Black" pitchFamily="34" charset="0"/>
                <a:cs typeface="Arial" charset="0"/>
              </a:defRPr>
            </a:lvl6pPr>
            <a:lvl7pPr marL="2971800" indent="-228600" eaLnBrk="0" fontAlgn="base" hangingPunct="0">
              <a:spcBef>
                <a:spcPct val="0"/>
              </a:spcBef>
              <a:spcAft>
                <a:spcPct val="0"/>
              </a:spcAft>
              <a:defRPr>
                <a:solidFill>
                  <a:schemeClr val="bg1"/>
                </a:solidFill>
                <a:latin typeface="Arial Black" pitchFamily="34" charset="0"/>
                <a:cs typeface="Arial" charset="0"/>
              </a:defRPr>
            </a:lvl7pPr>
            <a:lvl8pPr marL="3429000" indent="-228600" eaLnBrk="0" fontAlgn="base" hangingPunct="0">
              <a:spcBef>
                <a:spcPct val="0"/>
              </a:spcBef>
              <a:spcAft>
                <a:spcPct val="0"/>
              </a:spcAft>
              <a:defRPr>
                <a:solidFill>
                  <a:schemeClr val="bg1"/>
                </a:solidFill>
                <a:latin typeface="Arial Black" pitchFamily="34" charset="0"/>
                <a:cs typeface="Arial" charset="0"/>
              </a:defRPr>
            </a:lvl8pPr>
            <a:lvl9pPr marL="3886200" indent="-228600" eaLnBrk="0" fontAlgn="base" hangingPunct="0">
              <a:spcBef>
                <a:spcPct val="0"/>
              </a:spcBef>
              <a:spcAft>
                <a:spcPct val="0"/>
              </a:spcAft>
              <a:defRPr>
                <a:solidFill>
                  <a:schemeClr val="bg1"/>
                </a:solidFill>
                <a:latin typeface="Arial Black" pitchFamily="34" charset="0"/>
                <a:cs typeface="Arial" charset="0"/>
              </a:defRPr>
            </a:lvl9pPr>
          </a:lstStyle>
          <a:p>
            <a:pPr algn="r" defTabSz="914400" eaLnBrk="1" fontAlgn="base" hangingPunct="1">
              <a:spcBef>
                <a:spcPct val="0"/>
              </a:spcBef>
              <a:spcAft>
                <a:spcPct val="0"/>
              </a:spcAft>
              <a:defRPr/>
            </a:pPr>
            <a:r>
              <a:rPr lang="en-US" b="1">
                <a:solidFill>
                  <a:srgbClr val="FFFFFF"/>
                </a:solidFill>
                <a:latin typeface="Arial Narrow" pitchFamily="34" charset="0"/>
                <a:ea typeface="ＭＳ Ｐゴシック" pitchFamily="34" charset="-128"/>
              </a:rPr>
              <a:t>&lt;$100K</a:t>
            </a:r>
          </a:p>
        </p:txBody>
      </p:sp>
      <p:sp>
        <p:nvSpPr>
          <p:cNvPr id="54" name="Rectangle 53"/>
          <p:cNvSpPr/>
          <p:nvPr/>
        </p:nvSpPr>
        <p:spPr bwMode="auto">
          <a:xfrm>
            <a:off x="5116513" y="1165225"/>
            <a:ext cx="2043112" cy="361950"/>
          </a:xfrm>
          <a:prstGeom prst="rect">
            <a:avLst/>
          </a:prstGeom>
          <a:solidFill>
            <a:srgbClr val="AD2C49"/>
          </a:solidFill>
          <a:ln w="57150">
            <a:noFill/>
            <a:prstDash val="sysDash"/>
            <a:miter lim="800000"/>
            <a:headEnd/>
            <a:tailEnd/>
          </a:ln>
        </p:spPr>
        <p:txBody>
          <a:bodyPr anchor="ctr" anchorCtr="1"/>
          <a:lstStyle/>
          <a:p>
            <a:pPr algn="ctr" defTabSz="914400" fontAlgn="base">
              <a:spcBef>
                <a:spcPct val="50000"/>
              </a:spcBef>
              <a:spcAft>
                <a:spcPct val="0"/>
              </a:spcAft>
              <a:defRPr/>
            </a:pPr>
            <a:r>
              <a:rPr lang="en-US" dirty="0">
                <a:solidFill>
                  <a:srgbClr val="FFFFFF"/>
                </a:solidFill>
                <a:effectLst>
                  <a:outerShdw blurRad="38100" dist="38100" dir="2700000" algn="tl">
                    <a:srgbClr val="000000">
                      <a:alpha val="43137"/>
                    </a:srgbClr>
                  </a:outerShdw>
                </a:effectLst>
                <a:latin typeface="Arial Black" pitchFamily="34" charset="0"/>
                <a:ea typeface="ＭＳ Ｐゴシック" pitchFamily="34" charset="-128"/>
                <a:cs typeface="Arial" pitchFamily="34" charset="0"/>
              </a:rPr>
              <a:t>UNHEALTHY</a:t>
            </a:r>
          </a:p>
        </p:txBody>
      </p:sp>
      <p:sp>
        <p:nvSpPr>
          <p:cNvPr id="55" name="Rectangle 54"/>
          <p:cNvSpPr/>
          <p:nvPr/>
        </p:nvSpPr>
        <p:spPr bwMode="auto">
          <a:xfrm>
            <a:off x="1916113" y="1165225"/>
            <a:ext cx="1828800" cy="361950"/>
          </a:xfrm>
          <a:prstGeom prst="rect">
            <a:avLst/>
          </a:prstGeom>
          <a:gradFill>
            <a:gsLst>
              <a:gs pos="0">
                <a:srgbClr val="578820"/>
              </a:gs>
              <a:gs pos="50000">
                <a:srgbClr val="E7A031"/>
              </a:gs>
            </a:gsLst>
            <a:lin ang="0" scaled="0"/>
          </a:gradFill>
          <a:ln w="57150">
            <a:noFill/>
            <a:prstDash val="sysDash"/>
            <a:miter lim="800000"/>
            <a:headEnd/>
            <a:tailEnd/>
          </a:ln>
        </p:spPr>
        <p:txBody>
          <a:bodyPr anchor="ctr" anchorCtr="1"/>
          <a:lstStyle/>
          <a:p>
            <a:pPr algn="ctr" defTabSz="914400" fontAlgn="base">
              <a:spcBef>
                <a:spcPct val="50000"/>
              </a:spcBef>
              <a:spcAft>
                <a:spcPct val="0"/>
              </a:spcAft>
              <a:defRPr/>
            </a:pPr>
            <a:r>
              <a:rPr lang="en-US" dirty="0">
                <a:solidFill>
                  <a:srgbClr val="FFFFFF"/>
                </a:solidFill>
                <a:effectLst>
                  <a:outerShdw blurRad="38100" dist="38100" dir="2700000" algn="tl">
                    <a:srgbClr val="000000">
                      <a:alpha val="43137"/>
                    </a:srgbClr>
                  </a:outerShdw>
                </a:effectLst>
                <a:latin typeface="Arial Black" pitchFamily="34" charset="0"/>
                <a:ea typeface="ＭＳ Ｐゴシック" pitchFamily="34" charset="-128"/>
                <a:cs typeface="Arial" pitchFamily="34" charset="0"/>
              </a:rPr>
              <a:t>HEALTHY</a:t>
            </a:r>
          </a:p>
        </p:txBody>
      </p:sp>
      <p:sp>
        <p:nvSpPr>
          <p:cNvPr id="99354" name="TextBox 42"/>
          <p:cNvSpPr txBox="1">
            <a:spLocks noChangeArrowheads="1"/>
          </p:cNvSpPr>
          <p:nvPr/>
        </p:nvSpPr>
        <p:spPr bwMode="auto">
          <a:xfrm rot="-5400000">
            <a:off x="393700" y="3589338"/>
            <a:ext cx="386397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bg1"/>
                </a:solidFill>
                <a:latin typeface="Arial Black" pitchFamily="34" charset="0"/>
                <a:cs typeface="Arial" charset="0"/>
              </a:defRPr>
            </a:lvl1pPr>
            <a:lvl2pPr marL="742950" indent="-285750" eaLnBrk="0" hangingPunct="0">
              <a:defRPr>
                <a:solidFill>
                  <a:schemeClr val="bg1"/>
                </a:solidFill>
                <a:latin typeface="Arial Black" pitchFamily="34" charset="0"/>
                <a:cs typeface="Arial" charset="0"/>
              </a:defRPr>
            </a:lvl2pPr>
            <a:lvl3pPr marL="1143000" indent="-228600" eaLnBrk="0" hangingPunct="0">
              <a:defRPr>
                <a:solidFill>
                  <a:schemeClr val="bg1"/>
                </a:solidFill>
                <a:latin typeface="Arial Black" pitchFamily="34" charset="0"/>
                <a:cs typeface="Arial" charset="0"/>
              </a:defRPr>
            </a:lvl3pPr>
            <a:lvl4pPr marL="1600200" indent="-228600" eaLnBrk="0" hangingPunct="0">
              <a:defRPr>
                <a:solidFill>
                  <a:schemeClr val="bg1"/>
                </a:solidFill>
                <a:latin typeface="Arial Black" pitchFamily="34" charset="0"/>
                <a:cs typeface="Arial" charset="0"/>
              </a:defRPr>
            </a:lvl4pPr>
            <a:lvl5pPr marL="2057400" indent="-228600" eaLnBrk="0" hangingPunct="0">
              <a:defRPr>
                <a:solidFill>
                  <a:schemeClr val="bg1"/>
                </a:solidFill>
                <a:latin typeface="Arial Black" pitchFamily="34" charset="0"/>
                <a:cs typeface="Arial" charset="0"/>
              </a:defRPr>
            </a:lvl5pPr>
            <a:lvl6pPr marL="2514600" indent="-228600" eaLnBrk="0" fontAlgn="base" hangingPunct="0">
              <a:spcBef>
                <a:spcPct val="0"/>
              </a:spcBef>
              <a:spcAft>
                <a:spcPct val="0"/>
              </a:spcAft>
              <a:defRPr>
                <a:solidFill>
                  <a:schemeClr val="bg1"/>
                </a:solidFill>
                <a:latin typeface="Arial Black" pitchFamily="34" charset="0"/>
                <a:cs typeface="Arial" charset="0"/>
              </a:defRPr>
            </a:lvl6pPr>
            <a:lvl7pPr marL="2971800" indent="-228600" eaLnBrk="0" fontAlgn="base" hangingPunct="0">
              <a:spcBef>
                <a:spcPct val="0"/>
              </a:spcBef>
              <a:spcAft>
                <a:spcPct val="0"/>
              </a:spcAft>
              <a:defRPr>
                <a:solidFill>
                  <a:schemeClr val="bg1"/>
                </a:solidFill>
                <a:latin typeface="Arial Black" pitchFamily="34" charset="0"/>
                <a:cs typeface="Arial" charset="0"/>
              </a:defRPr>
            </a:lvl7pPr>
            <a:lvl8pPr marL="3429000" indent="-228600" eaLnBrk="0" fontAlgn="base" hangingPunct="0">
              <a:spcBef>
                <a:spcPct val="0"/>
              </a:spcBef>
              <a:spcAft>
                <a:spcPct val="0"/>
              </a:spcAft>
              <a:defRPr>
                <a:solidFill>
                  <a:schemeClr val="bg1"/>
                </a:solidFill>
                <a:latin typeface="Arial Black" pitchFamily="34" charset="0"/>
                <a:cs typeface="Arial" charset="0"/>
              </a:defRPr>
            </a:lvl8pPr>
            <a:lvl9pPr marL="3886200" indent="-228600" eaLnBrk="0" fontAlgn="base" hangingPunct="0">
              <a:spcBef>
                <a:spcPct val="0"/>
              </a:spcBef>
              <a:spcAft>
                <a:spcPct val="0"/>
              </a:spcAft>
              <a:defRPr>
                <a:solidFill>
                  <a:schemeClr val="bg1"/>
                </a:solidFill>
                <a:latin typeface="Arial Black" pitchFamily="34" charset="0"/>
                <a:cs typeface="Arial" charset="0"/>
              </a:defRPr>
            </a:lvl9pPr>
          </a:lstStyle>
          <a:p>
            <a:pPr algn="ctr" defTabSz="914400" eaLnBrk="1" fontAlgn="base" hangingPunct="1">
              <a:spcBef>
                <a:spcPct val="0"/>
              </a:spcBef>
              <a:spcAft>
                <a:spcPct val="0"/>
              </a:spcAft>
              <a:defRPr/>
            </a:pPr>
            <a:r>
              <a:rPr lang="en-US" sz="2000">
                <a:solidFill>
                  <a:srgbClr val="FFFFFF"/>
                </a:solidFill>
                <a:ea typeface="ＭＳ Ｐゴシック" pitchFamily="34" charset="-128"/>
              </a:rPr>
              <a:t>SELLER’S MARKET</a:t>
            </a:r>
          </a:p>
        </p:txBody>
      </p:sp>
      <p:sp>
        <p:nvSpPr>
          <p:cNvPr id="99355" name="TextBox 51"/>
          <p:cNvSpPr txBox="1">
            <a:spLocks noChangeArrowheads="1"/>
          </p:cNvSpPr>
          <p:nvPr/>
        </p:nvSpPr>
        <p:spPr bwMode="auto">
          <a:xfrm rot="-5400000">
            <a:off x="1412875" y="3589338"/>
            <a:ext cx="386397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bg1"/>
                </a:solidFill>
                <a:latin typeface="Arial Black" pitchFamily="34" charset="0"/>
                <a:cs typeface="Arial" charset="0"/>
              </a:defRPr>
            </a:lvl1pPr>
            <a:lvl2pPr marL="742950" indent="-285750" eaLnBrk="0" hangingPunct="0">
              <a:defRPr>
                <a:solidFill>
                  <a:schemeClr val="bg1"/>
                </a:solidFill>
                <a:latin typeface="Arial Black" pitchFamily="34" charset="0"/>
                <a:cs typeface="Arial" charset="0"/>
              </a:defRPr>
            </a:lvl2pPr>
            <a:lvl3pPr marL="1143000" indent="-228600" eaLnBrk="0" hangingPunct="0">
              <a:defRPr>
                <a:solidFill>
                  <a:schemeClr val="bg1"/>
                </a:solidFill>
                <a:latin typeface="Arial Black" pitchFamily="34" charset="0"/>
                <a:cs typeface="Arial" charset="0"/>
              </a:defRPr>
            </a:lvl3pPr>
            <a:lvl4pPr marL="1600200" indent="-228600" eaLnBrk="0" hangingPunct="0">
              <a:defRPr>
                <a:solidFill>
                  <a:schemeClr val="bg1"/>
                </a:solidFill>
                <a:latin typeface="Arial Black" pitchFamily="34" charset="0"/>
                <a:cs typeface="Arial" charset="0"/>
              </a:defRPr>
            </a:lvl4pPr>
            <a:lvl5pPr marL="2057400" indent="-228600" eaLnBrk="0" hangingPunct="0">
              <a:defRPr>
                <a:solidFill>
                  <a:schemeClr val="bg1"/>
                </a:solidFill>
                <a:latin typeface="Arial Black" pitchFamily="34" charset="0"/>
                <a:cs typeface="Arial" charset="0"/>
              </a:defRPr>
            </a:lvl5pPr>
            <a:lvl6pPr marL="2514600" indent="-228600" eaLnBrk="0" fontAlgn="base" hangingPunct="0">
              <a:spcBef>
                <a:spcPct val="0"/>
              </a:spcBef>
              <a:spcAft>
                <a:spcPct val="0"/>
              </a:spcAft>
              <a:defRPr>
                <a:solidFill>
                  <a:schemeClr val="bg1"/>
                </a:solidFill>
                <a:latin typeface="Arial Black" pitchFamily="34" charset="0"/>
                <a:cs typeface="Arial" charset="0"/>
              </a:defRPr>
            </a:lvl6pPr>
            <a:lvl7pPr marL="2971800" indent="-228600" eaLnBrk="0" fontAlgn="base" hangingPunct="0">
              <a:spcBef>
                <a:spcPct val="0"/>
              </a:spcBef>
              <a:spcAft>
                <a:spcPct val="0"/>
              </a:spcAft>
              <a:defRPr>
                <a:solidFill>
                  <a:schemeClr val="bg1"/>
                </a:solidFill>
                <a:latin typeface="Arial Black" pitchFamily="34" charset="0"/>
                <a:cs typeface="Arial" charset="0"/>
              </a:defRPr>
            </a:lvl7pPr>
            <a:lvl8pPr marL="3429000" indent="-228600" eaLnBrk="0" fontAlgn="base" hangingPunct="0">
              <a:spcBef>
                <a:spcPct val="0"/>
              </a:spcBef>
              <a:spcAft>
                <a:spcPct val="0"/>
              </a:spcAft>
              <a:defRPr>
                <a:solidFill>
                  <a:schemeClr val="bg1"/>
                </a:solidFill>
                <a:latin typeface="Arial Black" pitchFamily="34" charset="0"/>
                <a:cs typeface="Arial" charset="0"/>
              </a:defRPr>
            </a:lvl8pPr>
            <a:lvl9pPr marL="3886200" indent="-228600" eaLnBrk="0" fontAlgn="base" hangingPunct="0">
              <a:spcBef>
                <a:spcPct val="0"/>
              </a:spcBef>
              <a:spcAft>
                <a:spcPct val="0"/>
              </a:spcAft>
              <a:defRPr>
                <a:solidFill>
                  <a:schemeClr val="bg1"/>
                </a:solidFill>
                <a:latin typeface="Arial Black" pitchFamily="34" charset="0"/>
                <a:cs typeface="Arial" charset="0"/>
              </a:defRPr>
            </a:lvl9pPr>
          </a:lstStyle>
          <a:p>
            <a:pPr algn="ctr" defTabSz="914400" eaLnBrk="1" fontAlgn="base" hangingPunct="1">
              <a:spcBef>
                <a:spcPct val="0"/>
              </a:spcBef>
              <a:spcAft>
                <a:spcPct val="0"/>
              </a:spcAft>
              <a:defRPr/>
            </a:pPr>
            <a:r>
              <a:rPr lang="en-US" sz="2000">
                <a:solidFill>
                  <a:srgbClr val="FFFFFF"/>
                </a:solidFill>
                <a:ea typeface="ＭＳ Ｐゴシック" pitchFamily="34" charset="-128"/>
              </a:rPr>
              <a:t>IN BALANCE</a:t>
            </a:r>
          </a:p>
        </p:txBody>
      </p:sp>
      <p:sp>
        <p:nvSpPr>
          <p:cNvPr id="99356" name="TextBox 55"/>
          <p:cNvSpPr txBox="1">
            <a:spLocks noChangeArrowheads="1"/>
          </p:cNvSpPr>
          <p:nvPr/>
        </p:nvSpPr>
        <p:spPr bwMode="auto">
          <a:xfrm rot="-5400000">
            <a:off x="4424362" y="3589338"/>
            <a:ext cx="386397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bg1"/>
                </a:solidFill>
                <a:latin typeface="Arial Black" pitchFamily="34" charset="0"/>
                <a:cs typeface="Arial" charset="0"/>
              </a:defRPr>
            </a:lvl1pPr>
            <a:lvl2pPr marL="742950" indent="-285750" eaLnBrk="0" hangingPunct="0">
              <a:defRPr>
                <a:solidFill>
                  <a:schemeClr val="bg1"/>
                </a:solidFill>
                <a:latin typeface="Arial Black" pitchFamily="34" charset="0"/>
                <a:cs typeface="Arial" charset="0"/>
              </a:defRPr>
            </a:lvl2pPr>
            <a:lvl3pPr marL="1143000" indent="-228600" eaLnBrk="0" hangingPunct="0">
              <a:defRPr>
                <a:solidFill>
                  <a:schemeClr val="bg1"/>
                </a:solidFill>
                <a:latin typeface="Arial Black" pitchFamily="34" charset="0"/>
                <a:cs typeface="Arial" charset="0"/>
              </a:defRPr>
            </a:lvl3pPr>
            <a:lvl4pPr marL="1600200" indent="-228600" eaLnBrk="0" hangingPunct="0">
              <a:defRPr>
                <a:solidFill>
                  <a:schemeClr val="bg1"/>
                </a:solidFill>
                <a:latin typeface="Arial Black" pitchFamily="34" charset="0"/>
                <a:cs typeface="Arial" charset="0"/>
              </a:defRPr>
            </a:lvl4pPr>
            <a:lvl5pPr marL="2057400" indent="-228600" eaLnBrk="0" hangingPunct="0">
              <a:defRPr>
                <a:solidFill>
                  <a:schemeClr val="bg1"/>
                </a:solidFill>
                <a:latin typeface="Arial Black" pitchFamily="34" charset="0"/>
                <a:cs typeface="Arial" charset="0"/>
              </a:defRPr>
            </a:lvl5pPr>
            <a:lvl6pPr marL="2514600" indent="-228600" eaLnBrk="0" fontAlgn="base" hangingPunct="0">
              <a:spcBef>
                <a:spcPct val="0"/>
              </a:spcBef>
              <a:spcAft>
                <a:spcPct val="0"/>
              </a:spcAft>
              <a:defRPr>
                <a:solidFill>
                  <a:schemeClr val="bg1"/>
                </a:solidFill>
                <a:latin typeface="Arial Black" pitchFamily="34" charset="0"/>
                <a:cs typeface="Arial" charset="0"/>
              </a:defRPr>
            </a:lvl6pPr>
            <a:lvl7pPr marL="2971800" indent="-228600" eaLnBrk="0" fontAlgn="base" hangingPunct="0">
              <a:spcBef>
                <a:spcPct val="0"/>
              </a:spcBef>
              <a:spcAft>
                <a:spcPct val="0"/>
              </a:spcAft>
              <a:defRPr>
                <a:solidFill>
                  <a:schemeClr val="bg1"/>
                </a:solidFill>
                <a:latin typeface="Arial Black" pitchFamily="34" charset="0"/>
                <a:cs typeface="Arial" charset="0"/>
              </a:defRPr>
            </a:lvl7pPr>
            <a:lvl8pPr marL="3429000" indent="-228600" eaLnBrk="0" fontAlgn="base" hangingPunct="0">
              <a:spcBef>
                <a:spcPct val="0"/>
              </a:spcBef>
              <a:spcAft>
                <a:spcPct val="0"/>
              </a:spcAft>
              <a:defRPr>
                <a:solidFill>
                  <a:schemeClr val="bg1"/>
                </a:solidFill>
                <a:latin typeface="Arial Black" pitchFamily="34" charset="0"/>
                <a:cs typeface="Arial" charset="0"/>
              </a:defRPr>
            </a:lvl8pPr>
            <a:lvl9pPr marL="3886200" indent="-228600" eaLnBrk="0" fontAlgn="base" hangingPunct="0">
              <a:spcBef>
                <a:spcPct val="0"/>
              </a:spcBef>
              <a:spcAft>
                <a:spcPct val="0"/>
              </a:spcAft>
              <a:defRPr>
                <a:solidFill>
                  <a:schemeClr val="bg1"/>
                </a:solidFill>
                <a:latin typeface="Arial Black" pitchFamily="34" charset="0"/>
                <a:cs typeface="Arial" charset="0"/>
              </a:defRPr>
            </a:lvl9pPr>
          </a:lstStyle>
          <a:p>
            <a:pPr algn="ctr" defTabSz="914400" eaLnBrk="1" fontAlgn="base" hangingPunct="1">
              <a:spcBef>
                <a:spcPct val="0"/>
              </a:spcBef>
              <a:spcAft>
                <a:spcPct val="0"/>
              </a:spcAft>
              <a:defRPr/>
            </a:pPr>
            <a:r>
              <a:rPr lang="en-US" sz="2000">
                <a:solidFill>
                  <a:srgbClr val="FFFFFF"/>
                </a:solidFill>
                <a:ea typeface="ＭＳ Ｐゴシック" pitchFamily="34" charset="-128"/>
              </a:rPr>
              <a:t>BUYER’S MARKET</a:t>
            </a:r>
          </a:p>
        </p:txBody>
      </p:sp>
      <p:sp>
        <p:nvSpPr>
          <p:cNvPr id="99357" name="Oval 1"/>
          <p:cNvSpPr>
            <a:spLocks noChangeArrowheads="1"/>
          </p:cNvSpPr>
          <p:nvPr/>
        </p:nvSpPr>
        <p:spPr bwMode="auto">
          <a:xfrm>
            <a:off x="376238" y="947853"/>
            <a:ext cx="1622425" cy="5441795"/>
          </a:xfrm>
          <a:prstGeom prst="ellipse">
            <a:avLst/>
          </a:prstGeom>
          <a:noFill/>
          <a:ln w="57150">
            <a:solidFill>
              <a:srgbClr val="E23E3A"/>
            </a:solidFill>
            <a:miter lim="800000"/>
            <a:headEnd/>
            <a:tailEnd/>
          </a:ln>
          <a:extLst>
            <a:ext uri="{909E8E84-426E-40DD-AFC4-6F175D3DCCD1}">
              <a14:hiddenFill xmlns:a14="http://schemas.microsoft.com/office/drawing/2010/main">
                <a:solidFill>
                  <a:srgbClr val="FFFFFF"/>
                </a:solidFill>
              </a14:hiddenFill>
            </a:ext>
          </a:extLst>
        </p:spPr>
        <p:txBody>
          <a:bodyPr anchor="ctr" anchorCtr="1"/>
          <a:lstStyle/>
          <a:p>
            <a:pPr algn="ctr" defTabSz="914400" fontAlgn="base">
              <a:spcBef>
                <a:spcPct val="50000"/>
              </a:spcBef>
              <a:spcAft>
                <a:spcPct val="0"/>
              </a:spcAft>
              <a:defRPr/>
            </a:pPr>
            <a:endParaRPr lang="en-US">
              <a:solidFill>
                <a:srgbClr val="FFFFFF"/>
              </a:solidFill>
              <a:latin typeface="Arial Black" pitchFamily="34" charset="0"/>
              <a:ea typeface="ＭＳ Ｐゴシック" pitchFamily="34" charset="-128"/>
              <a:cs typeface="Arial" charset="0"/>
            </a:endParaRPr>
          </a:p>
        </p:txBody>
      </p:sp>
    </p:spTree>
    <p:extLst>
      <p:ext uri="{BB962C8B-B14F-4D97-AF65-F5344CB8AC3E}">
        <p14:creationId xmlns:p14="http://schemas.microsoft.com/office/powerpoint/2010/main" val="3925561992"/>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Rectangle 23"/>
          <p:cNvSpPr>
            <a:spLocks noChangeArrowheads="1"/>
          </p:cNvSpPr>
          <p:nvPr/>
        </p:nvSpPr>
        <p:spPr bwMode="auto">
          <a:xfrm>
            <a:off x="0" y="0"/>
            <a:ext cx="9144000" cy="6858000"/>
          </a:xfrm>
          <a:prstGeom prst="rect">
            <a:avLst/>
          </a:prstGeom>
          <a:solidFill>
            <a:schemeClr val="tx1"/>
          </a:solidFill>
          <a:ln>
            <a:noFill/>
          </a:ln>
          <a:extLst>
            <a:ext uri="{91240B29-F687-4F45-9708-019B960494DF}">
              <a14:hiddenLine xmlns:a14="http://schemas.microsoft.com/office/drawing/2010/main" w="57150">
                <a:solidFill>
                  <a:srgbClr val="000000"/>
                </a:solidFill>
                <a:miter lim="800000"/>
                <a:headEnd/>
                <a:tailEnd/>
              </a14:hiddenLine>
            </a:ext>
          </a:extLst>
        </p:spPr>
        <p:txBody>
          <a:bodyPr anchor="ctr" anchorCtr="1"/>
          <a:lstStyle/>
          <a:p>
            <a:pPr algn="ctr" defTabSz="914294">
              <a:spcBef>
                <a:spcPct val="50000"/>
              </a:spcBef>
            </a:pPr>
            <a:endParaRPr lang="en-US">
              <a:solidFill>
                <a:srgbClr val="000000"/>
              </a:solidFill>
              <a:latin typeface="Arial"/>
            </a:endParaRPr>
          </a:p>
        </p:txBody>
      </p:sp>
      <p:sp>
        <p:nvSpPr>
          <p:cNvPr id="89091" name="TextBox 7"/>
          <p:cNvSpPr txBox="1">
            <a:spLocks noChangeArrowheads="1"/>
          </p:cNvSpPr>
          <p:nvPr/>
        </p:nvSpPr>
        <p:spPr bwMode="auto">
          <a:xfrm>
            <a:off x="465138" y="5865813"/>
            <a:ext cx="1533525"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bg1"/>
                </a:solidFill>
                <a:latin typeface="Arial Black" pitchFamily="34" charset="0"/>
                <a:cs typeface="Arial" charset="0"/>
              </a:defRPr>
            </a:lvl1pPr>
            <a:lvl2pPr marL="742950" indent="-285750" eaLnBrk="0" hangingPunct="0">
              <a:defRPr>
                <a:solidFill>
                  <a:schemeClr val="bg1"/>
                </a:solidFill>
                <a:latin typeface="Arial Black" pitchFamily="34" charset="0"/>
                <a:cs typeface="Arial" charset="0"/>
              </a:defRPr>
            </a:lvl2pPr>
            <a:lvl3pPr marL="1143000" indent="-228600" eaLnBrk="0" hangingPunct="0">
              <a:defRPr>
                <a:solidFill>
                  <a:schemeClr val="bg1"/>
                </a:solidFill>
                <a:latin typeface="Arial Black" pitchFamily="34" charset="0"/>
                <a:cs typeface="Arial" charset="0"/>
              </a:defRPr>
            </a:lvl3pPr>
            <a:lvl4pPr marL="1600200" indent="-228600" eaLnBrk="0" hangingPunct="0">
              <a:defRPr>
                <a:solidFill>
                  <a:schemeClr val="bg1"/>
                </a:solidFill>
                <a:latin typeface="Arial Black" pitchFamily="34" charset="0"/>
                <a:cs typeface="Arial" charset="0"/>
              </a:defRPr>
            </a:lvl4pPr>
            <a:lvl5pPr marL="2057400" indent="-228600" eaLnBrk="0" hangingPunct="0">
              <a:defRPr>
                <a:solidFill>
                  <a:schemeClr val="bg1"/>
                </a:solidFill>
                <a:latin typeface="Arial Black" pitchFamily="34" charset="0"/>
                <a:cs typeface="Arial" charset="0"/>
              </a:defRPr>
            </a:lvl5pPr>
            <a:lvl6pPr marL="2514600" indent="-228600" eaLnBrk="0" fontAlgn="base" hangingPunct="0">
              <a:spcBef>
                <a:spcPct val="0"/>
              </a:spcBef>
              <a:spcAft>
                <a:spcPct val="0"/>
              </a:spcAft>
              <a:defRPr>
                <a:solidFill>
                  <a:schemeClr val="bg1"/>
                </a:solidFill>
                <a:latin typeface="Arial Black" pitchFamily="34" charset="0"/>
                <a:cs typeface="Arial" charset="0"/>
              </a:defRPr>
            </a:lvl6pPr>
            <a:lvl7pPr marL="2971800" indent="-228600" eaLnBrk="0" fontAlgn="base" hangingPunct="0">
              <a:spcBef>
                <a:spcPct val="0"/>
              </a:spcBef>
              <a:spcAft>
                <a:spcPct val="0"/>
              </a:spcAft>
              <a:defRPr>
                <a:solidFill>
                  <a:schemeClr val="bg1"/>
                </a:solidFill>
                <a:latin typeface="Arial Black" pitchFamily="34" charset="0"/>
                <a:cs typeface="Arial" charset="0"/>
              </a:defRPr>
            </a:lvl7pPr>
            <a:lvl8pPr marL="3429000" indent="-228600" eaLnBrk="0" fontAlgn="base" hangingPunct="0">
              <a:spcBef>
                <a:spcPct val="0"/>
              </a:spcBef>
              <a:spcAft>
                <a:spcPct val="0"/>
              </a:spcAft>
              <a:defRPr>
                <a:solidFill>
                  <a:schemeClr val="bg1"/>
                </a:solidFill>
                <a:latin typeface="Arial Black" pitchFamily="34" charset="0"/>
                <a:cs typeface="Arial" charset="0"/>
              </a:defRPr>
            </a:lvl8pPr>
            <a:lvl9pPr marL="3886200" indent="-228600" eaLnBrk="0" fontAlgn="base" hangingPunct="0">
              <a:spcBef>
                <a:spcPct val="0"/>
              </a:spcBef>
              <a:spcAft>
                <a:spcPct val="0"/>
              </a:spcAft>
              <a:defRPr>
                <a:solidFill>
                  <a:schemeClr val="bg1"/>
                </a:solidFill>
                <a:latin typeface="Arial Black" pitchFamily="34" charset="0"/>
                <a:cs typeface="Arial" charset="0"/>
              </a:defRPr>
            </a:lvl9pPr>
          </a:lstStyle>
          <a:p>
            <a:pPr defTabSz="914294" eaLnBrk="1" hangingPunct="1"/>
            <a:r>
              <a:rPr lang="en-US" sz="1600" b="1">
                <a:solidFill>
                  <a:srgbClr val="FFFFFF"/>
                </a:solidFill>
                <a:latin typeface="Arial Narrow" pitchFamily="34" charset="0"/>
              </a:rPr>
              <a:t>MONTHS</a:t>
            </a:r>
          </a:p>
        </p:txBody>
      </p:sp>
      <p:cxnSp>
        <p:nvCxnSpPr>
          <p:cNvPr id="89092" name="Straight Arrow Connector 9"/>
          <p:cNvCxnSpPr>
            <a:cxnSpLocks noChangeShapeType="1"/>
          </p:cNvCxnSpPr>
          <p:nvPr/>
        </p:nvCxnSpPr>
        <p:spPr bwMode="auto">
          <a:xfrm>
            <a:off x="1373188" y="6034088"/>
            <a:ext cx="365125" cy="1587"/>
          </a:xfrm>
          <a:prstGeom prst="straightConnector1">
            <a:avLst/>
          </a:prstGeom>
          <a:noFill/>
          <a:ln w="38100" algn="ctr">
            <a:solidFill>
              <a:schemeClr val="bg1"/>
            </a:solidFill>
            <a:round/>
            <a:headEnd/>
            <a:tailEnd type="arrow" w="med" len="med"/>
          </a:ln>
          <a:extLst>
            <a:ext uri="{909E8E84-426E-40DD-AFC4-6F175D3DCCD1}">
              <a14:hiddenFill xmlns:a14="http://schemas.microsoft.com/office/drawing/2010/main">
                <a:noFill/>
              </a14:hiddenFill>
            </a:ext>
          </a:extLst>
        </p:spPr>
      </p:cxnSp>
      <p:sp>
        <p:nvSpPr>
          <p:cNvPr id="89093" name="TextBox 13"/>
          <p:cNvSpPr txBox="1">
            <a:spLocks noChangeArrowheads="1"/>
          </p:cNvSpPr>
          <p:nvPr/>
        </p:nvSpPr>
        <p:spPr bwMode="auto">
          <a:xfrm>
            <a:off x="1703388" y="5861050"/>
            <a:ext cx="379412"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bg1"/>
                </a:solidFill>
                <a:latin typeface="Arial Black" pitchFamily="34" charset="0"/>
                <a:cs typeface="Arial" charset="0"/>
              </a:defRPr>
            </a:lvl1pPr>
            <a:lvl2pPr marL="742950" indent="-285750" eaLnBrk="0" hangingPunct="0">
              <a:defRPr>
                <a:solidFill>
                  <a:schemeClr val="bg1"/>
                </a:solidFill>
                <a:latin typeface="Arial Black" pitchFamily="34" charset="0"/>
                <a:cs typeface="Arial" charset="0"/>
              </a:defRPr>
            </a:lvl2pPr>
            <a:lvl3pPr marL="1143000" indent="-228600" eaLnBrk="0" hangingPunct="0">
              <a:defRPr>
                <a:solidFill>
                  <a:schemeClr val="bg1"/>
                </a:solidFill>
                <a:latin typeface="Arial Black" pitchFamily="34" charset="0"/>
                <a:cs typeface="Arial" charset="0"/>
              </a:defRPr>
            </a:lvl3pPr>
            <a:lvl4pPr marL="1600200" indent="-228600" eaLnBrk="0" hangingPunct="0">
              <a:defRPr>
                <a:solidFill>
                  <a:schemeClr val="bg1"/>
                </a:solidFill>
                <a:latin typeface="Arial Black" pitchFamily="34" charset="0"/>
                <a:cs typeface="Arial" charset="0"/>
              </a:defRPr>
            </a:lvl4pPr>
            <a:lvl5pPr marL="2057400" indent="-228600" eaLnBrk="0" hangingPunct="0">
              <a:defRPr>
                <a:solidFill>
                  <a:schemeClr val="bg1"/>
                </a:solidFill>
                <a:latin typeface="Arial Black" pitchFamily="34" charset="0"/>
                <a:cs typeface="Arial" charset="0"/>
              </a:defRPr>
            </a:lvl5pPr>
            <a:lvl6pPr marL="2514600" indent="-228600" eaLnBrk="0" fontAlgn="base" hangingPunct="0">
              <a:spcBef>
                <a:spcPct val="0"/>
              </a:spcBef>
              <a:spcAft>
                <a:spcPct val="0"/>
              </a:spcAft>
              <a:defRPr>
                <a:solidFill>
                  <a:schemeClr val="bg1"/>
                </a:solidFill>
                <a:latin typeface="Arial Black" pitchFamily="34" charset="0"/>
                <a:cs typeface="Arial" charset="0"/>
              </a:defRPr>
            </a:lvl6pPr>
            <a:lvl7pPr marL="2971800" indent="-228600" eaLnBrk="0" fontAlgn="base" hangingPunct="0">
              <a:spcBef>
                <a:spcPct val="0"/>
              </a:spcBef>
              <a:spcAft>
                <a:spcPct val="0"/>
              </a:spcAft>
              <a:defRPr>
                <a:solidFill>
                  <a:schemeClr val="bg1"/>
                </a:solidFill>
                <a:latin typeface="Arial Black" pitchFamily="34" charset="0"/>
                <a:cs typeface="Arial" charset="0"/>
              </a:defRPr>
            </a:lvl7pPr>
            <a:lvl8pPr marL="3429000" indent="-228600" eaLnBrk="0" fontAlgn="base" hangingPunct="0">
              <a:spcBef>
                <a:spcPct val="0"/>
              </a:spcBef>
              <a:spcAft>
                <a:spcPct val="0"/>
              </a:spcAft>
              <a:defRPr>
                <a:solidFill>
                  <a:schemeClr val="bg1"/>
                </a:solidFill>
                <a:latin typeface="Arial Black" pitchFamily="34" charset="0"/>
                <a:cs typeface="Arial" charset="0"/>
              </a:defRPr>
            </a:lvl8pPr>
            <a:lvl9pPr marL="3886200" indent="-228600" eaLnBrk="0" fontAlgn="base" hangingPunct="0">
              <a:spcBef>
                <a:spcPct val="0"/>
              </a:spcBef>
              <a:spcAft>
                <a:spcPct val="0"/>
              </a:spcAft>
              <a:defRPr>
                <a:solidFill>
                  <a:schemeClr val="bg1"/>
                </a:solidFill>
                <a:latin typeface="Arial Black" pitchFamily="34" charset="0"/>
                <a:cs typeface="Arial" charset="0"/>
              </a:defRPr>
            </a:lvl9pPr>
          </a:lstStyle>
          <a:p>
            <a:pPr algn="ctr" defTabSz="914294" eaLnBrk="1" hangingPunct="1"/>
            <a:r>
              <a:rPr lang="en-US">
                <a:solidFill>
                  <a:srgbClr val="FFFFFF"/>
                </a:solidFill>
              </a:rPr>
              <a:t>0</a:t>
            </a:r>
          </a:p>
        </p:txBody>
      </p:sp>
      <p:sp>
        <p:nvSpPr>
          <p:cNvPr id="89094" name="TextBox 14"/>
          <p:cNvSpPr txBox="1">
            <a:spLocks noChangeArrowheads="1"/>
          </p:cNvSpPr>
          <p:nvPr/>
        </p:nvSpPr>
        <p:spPr bwMode="auto">
          <a:xfrm>
            <a:off x="2659063" y="5861050"/>
            <a:ext cx="3810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bg1"/>
                </a:solidFill>
                <a:latin typeface="Arial Black" pitchFamily="34" charset="0"/>
                <a:cs typeface="Arial" charset="0"/>
              </a:defRPr>
            </a:lvl1pPr>
            <a:lvl2pPr marL="742950" indent="-285750" eaLnBrk="0" hangingPunct="0">
              <a:defRPr>
                <a:solidFill>
                  <a:schemeClr val="bg1"/>
                </a:solidFill>
                <a:latin typeface="Arial Black" pitchFamily="34" charset="0"/>
                <a:cs typeface="Arial" charset="0"/>
              </a:defRPr>
            </a:lvl2pPr>
            <a:lvl3pPr marL="1143000" indent="-228600" eaLnBrk="0" hangingPunct="0">
              <a:defRPr>
                <a:solidFill>
                  <a:schemeClr val="bg1"/>
                </a:solidFill>
                <a:latin typeface="Arial Black" pitchFamily="34" charset="0"/>
                <a:cs typeface="Arial" charset="0"/>
              </a:defRPr>
            </a:lvl3pPr>
            <a:lvl4pPr marL="1600200" indent="-228600" eaLnBrk="0" hangingPunct="0">
              <a:defRPr>
                <a:solidFill>
                  <a:schemeClr val="bg1"/>
                </a:solidFill>
                <a:latin typeface="Arial Black" pitchFamily="34" charset="0"/>
                <a:cs typeface="Arial" charset="0"/>
              </a:defRPr>
            </a:lvl4pPr>
            <a:lvl5pPr marL="2057400" indent="-228600" eaLnBrk="0" hangingPunct="0">
              <a:defRPr>
                <a:solidFill>
                  <a:schemeClr val="bg1"/>
                </a:solidFill>
                <a:latin typeface="Arial Black" pitchFamily="34" charset="0"/>
                <a:cs typeface="Arial" charset="0"/>
              </a:defRPr>
            </a:lvl5pPr>
            <a:lvl6pPr marL="2514600" indent="-228600" eaLnBrk="0" fontAlgn="base" hangingPunct="0">
              <a:spcBef>
                <a:spcPct val="0"/>
              </a:spcBef>
              <a:spcAft>
                <a:spcPct val="0"/>
              </a:spcAft>
              <a:defRPr>
                <a:solidFill>
                  <a:schemeClr val="bg1"/>
                </a:solidFill>
                <a:latin typeface="Arial Black" pitchFamily="34" charset="0"/>
                <a:cs typeface="Arial" charset="0"/>
              </a:defRPr>
            </a:lvl6pPr>
            <a:lvl7pPr marL="2971800" indent="-228600" eaLnBrk="0" fontAlgn="base" hangingPunct="0">
              <a:spcBef>
                <a:spcPct val="0"/>
              </a:spcBef>
              <a:spcAft>
                <a:spcPct val="0"/>
              </a:spcAft>
              <a:defRPr>
                <a:solidFill>
                  <a:schemeClr val="bg1"/>
                </a:solidFill>
                <a:latin typeface="Arial Black" pitchFamily="34" charset="0"/>
                <a:cs typeface="Arial" charset="0"/>
              </a:defRPr>
            </a:lvl7pPr>
            <a:lvl8pPr marL="3429000" indent="-228600" eaLnBrk="0" fontAlgn="base" hangingPunct="0">
              <a:spcBef>
                <a:spcPct val="0"/>
              </a:spcBef>
              <a:spcAft>
                <a:spcPct val="0"/>
              </a:spcAft>
              <a:defRPr>
                <a:solidFill>
                  <a:schemeClr val="bg1"/>
                </a:solidFill>
                <a:latin typeface="Arial Black" pitchFamily="34" charset="0"/>
                <a:cs typeface="Arial" charset="0"/>
              </a:defRPr>
            </a:lvl8pPr>
            <a:lvl9pPr marL="3886200" indent="-228600" eaLnBrk="0" fontAlgn="base" hangingPunct="0">
              <a:spcBef>
                <a:spcPct val="0"/>
              </a:spcBef>
              <a:spcAft>
                <a:spcPct val="0"/>
              </a:spcAft>
              <a:defRPr>
                <a:solidFill>
                  <a:schemeClr val="bg1"/>
                </a:solidFill>
                <a:latin typeface="Arial Black" pitchFamily="34" charset="0"/>
                <a:cs typeface="Arial" charset="0"/>
              </a:defRPr>
            </a:lvl9pPr>
          </a:lstStyle>
          <a:p>
            <a:pPr algn="ctr" defTabSz="914294" eaLnBrk="1" hangingPunct="1"/>
            <a:r>
              <a:rPr lang="en-US">
                <a:solidFill>
                  <a:srgbClr val="FFFFFF"/>
                </a:solidFill>
              </a:rPr>
              <a:t>6</a:t>
            </a:r>
          </a:p>
        </p:txBody>
      </p:sp>
      <p:sp>
        <p:nvSpPr>
          <p:cNvPr id="89095" name="TextBox 15"/>
          <p:cNvSpPr txBox="1">
            <a:spLocks noChangeArrowheads="1"/>
          </p:cNvSpPr>
          <p:nvPr/>
        </p:nvSpPr>
        <p:spPr bwMode="auto">
          <a:xfrm>
            <a:off x="3616325" y="5861050"/>
            <a:ext cx="56515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bg1"/>
                </a:solidFill>
                <a:latin typeface="Arial Black" pitchFamily="34" charset="0"/>
                <a:cs typeface="Arial" charset="0"/>
              </a:defRPr>
            </a:lvl1pPr>
            <a:lvl2pPr marL="742950" indent="-285750" eaLnBrk="0" hangingPunct="0">
              <a:defRPr>
                <a:solidFill>
                  <a:schemeClr val="bg1"/>
                </a:solidFill>
                <a:latin typeface="Arial Black" pitchFamily="34" charset="0"/>
                <a:cs typeface="Arial" charset="0"/>
              </a:defRPr>
            </a:lvl2pPr>
            <a:lvl3pPr marL="1143000" indent="-228600" eaLnBrk="0" hangingPunct="0">
              <a:defRPr>
                <a:solidFill>
                  <a:schemeClr val="bg1"/>
                </a:solidFill>
                <a:latin typeface="Arial Black" pitchFamily="34" charset="0"/>
                <a:cs typeface="Arial" charset="0"/>
              </a:defRPr>
            </a:lvl3pPr>
            <a:lvl4pPr marL="1600200" indent="-228600" eaLnBrk="0" hangingPunct="0">
              <a:defRPr>
                <a:solidFill>
                  <a:schemeClr val="bg1"/>
                </a:solidFill>
                <a:latin typeface="Arial Black" pitchFamily="34" charset="0"/>
                <a:cs typeface="Arial" charset="0"/>
              </a:defRPr>
            </a:lvl4pPr>
            <a:lvl5pPr marL="2057400" indent="-228600" eaLnBrk="0" hangingPunct="0">
              <a:defRPr>
                <a:solidFill>
                  <a:schemeClr val="bg1"/>
                </a:solidFill>
                <a:latin typeface="Arial Black" pitchFamily="34" charset="0"/>
                <a:cs typeface="Arial" charset="0"/>
              </a:defRPr>
            </a:lvl5pPr>
            <a:lvl6pPr marL="2514600" indent="-228600" eaLnBrk="0" fontAlgn="base" hangingPunct="0">
              <a:spcBef>
                <a:spcPct val="0"/>
              </a:spcBef>
              <a:spcAft>
                <a:spcPct val="0"/>
              </a:spcAft>
              <a:defRPr>
                <a:solidFill>
                  <a:schemeClr val="bg1"/>
                </a:solidFill>
                <a:latin typeface="Arial Black" pitchFamily="34" charset="0"/>
                <a:cs typeface="Arial" charset="0"/>
              </a:defRPr>
            </a:lvl6pPr>
            <a:lvl7pPr marL="2971800" indent="-228600" eaLnBrk="0" fontAlgn="base" hangingPunct="0">
              <a:spcBef>
                <a:spcPct val="0"/>
              </a:spcBef>
              <a:spcAft>
                <a:spcPct val="0"/>
              </a:spcAft>
              <a:defRPr>
                <a:solidFill>
                  <a:schemeClr val="bg1"/>
                </a:solidFill>
                <a:latin typeface="Arial Black" pitchFamily="34" charset="0"/>
                <a:cs typeface="Arial" charset="0"/>
              </a:defRPr>
            </a:lvl7pPr>
            <a:lvl8pPr marL="3429000" indent="-228600" eaLnBrk="0" fontAlgn="base" hangingPunct="0">
              <a:spcBef>
                <a:spcPct val="0"/>
              </a:spcBef>
              <a:spcAft>
                <a:spcPct val="0"/>
              </a:spcAft>
              <a:defRPr>
                <a:solidFill>
                  <a:schemeClr val="bg1"/>
                </a:solidFill>
                <a:latin typeface="Arial Black" pitchFamily="34" charset="0"/>
                <a:cs typeface="Arial" charset="0"/>
              </a:defRPr>
            </a:lvl8pPr>
            <a:lvl9pPr marL="3886200" indent="-228600" eaLnBrk="0" fontAlgn="base" hangingPunct="0">
              <a:spcBef>
                <a:spcPct val="0"/>
              </a:spcBef>
              <a:spcAft>
                <a:spcPct val="0"/>
              </a:spcAft>
              <a:defRPr>
                <a:solidFill>
                  <a:schemeClr val="bg1"/>
                </a:solidFill>
                <a:latin typeface="Arial Black" pitchFamily="34" charset="0"/>
                <a:cs typeface="Arial" charset="0"/>
              </a:defRPr>
            </a:lvl9pPr>
          </a:lstStyle>
          <a:p>
            <a:pPr algn="ctr" defTabSz="914294" eaLnBrk="1" hangingPunct="1"/>
            <a:r>
              <a:rPr lang="en-US">
                <a:solidFill>
                  <a:srgbClr val="FFFFFF"/>
                </a:solidFill>
              </a:rPr>
              <a:t>12</a:t>
            </a:r>
          </a:p>
        </p:txBody>
      </p:sp>
      <p:sp>
        <p:nvSpPr>
          <p:cNvPr id="89096" name="TextBox 16"/>
          <p:cNvSpPr txBox="1">
            <a:spLocks noChangeArrowheads="1"/>
          </p:cNvSpPr>
          <p:nvPr/>
        </p:nvSpPr>
        <p:spPr bwMode="auto">
          <a:xfrm>
            <a:off x="4757738" y="5861050"/>
            <a:ext cx="56515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bg1"/>
                </a:solidFill>
                <a:latin typeface="Arial Black" pitchFamily="34" charset="0"/>
                <a:cs typeface="Arial" charset="0"/>
              </a:defRPr>
            </a:lvl1pPr>
            <a:lvl2pPr marL="742950" indent="-285750" eaLnBrk="0" hangingPunct="0">
              <a:defRPr>
                <a:solidFill>
                  <a:schemeClr val="bg1"/>
                </a:solidFill>
                <a:latin typeface="Arial Black" pitchFamily="34" charset="0"/>
                <a:cs typeface="Arial" charset="0"/>
              </a:defRPr>
            </a:lvl2pPr>
            <a:lvl3pPr marL="1143000" indent="-228600" eaLnBrk="0" hangingPunct="0">
              <a:defRPr>
                <a:solidFill>
                  <a:schemeClr val="bg1"/>
                </a:solidFill>
                <a:latin typeface="Arial Black" pitchFamily="34" charset="0"/>
                <a:cs typeface="Arial" charset="0"/>
              </a:defRPr>
            </a:lvl3pPr>
            <a:lvl4pPr marL="1600200" indent="-228600" eaLnBrk="0" hangingPunct="0">
              <a:defRPr>
                <a:solidFill>
                  <a:schemeClr val="bg1"/>
                </a:solidFill>
                <a:latin typeface="Arial Black" pitchFamily="34" charset="0"/>
                <a:cs typeface="Arial" charset="0"/>
              </a:defRPr>
            </a:lvl4pPr>
            <a:lvl5pPr marL="2057400" indent="-228600" eaLnBrk="0" hangingPunct="0">
              <a:defRPr>
                <a:solidFill>
                  <a:schemeClr val="bg1"/>
                </a:solidFill>
                <a:latin typeface="Arial Black" pitchFamily="34" charset="0"/>
                <a:cs typeface="Arial" charset="0"/>
              </a:defRPr>
            </a:lvl5pPr>
            <a:lvl6pPr marL="2514600" indent="-228600" eaLnBrk="0" fontAlgn="base" hangingPunct="0">
              <a:spcBef>
                <a:spcPct val="0"/>
              </a:spcBef>
              <a:spcAft>
                <a:spcPct val="0"/>
              </a:spcAft>
              <a:defRPr>
                <a:solidFill>
                  <a:schemeClr val="bg1"/>
                </a:solidFill>
                <a:latin typeface="Arial Black" pitchFamily="34" charset="0"/>
                <a:cs typeface="Arial" charset="0"/>
              </a:defRPr>
            </a:lvl6pPr>
            <a:lvl7pPr marL="2971800" indent="-228600" eaLnBrk="0" fontAlgn="base" hangingPunct="0">
              <a:spcBef>
                <a:spcPct val="0"/>
              </a:spcBef>
              <a:spcAft>
                <a:spcPct val="0"/>
              </a:spcAft>
              <a:defRPr>
                <a:solidFill>
                  <a:schemeClr val="bg1"/>
                </a:solidFill>
                <a:latin typeface="Arial Black" pitchFamily="34" charset="0"/>
                <a:cs typeface="Arial" charset="0"/>
              </a:defRPr>
            </a:lvl7pPr>
            <a:lvl8pPr marL="3429000" indent="-228600" eaLnBrk="0" fontAlgn="base" hangingPunct="0">
              <a:spcBef>
                <a:spcPct val="0"/>
              </a:spcBef>
              <a:spcAft>
                <a:spcPct val="0"/>
              </a:spcAft>
              <a:defRPr>
                <a:solidFill>
                  <a:schemeClr val="bg1"/>
                </a:solidFill>
                <a:latin typeface="Arial Black" pitchFamily="34" charset="0"/>
                <a:cs typeface="Arial" charset="0"/>
              </a:defRPr>
            </a:lvl8pPr>
            <a:lvl9pPr marL="3886200" indent="-228600" eaLnBrk="0" fontAlgn="base" hangingPunct="0">
              <a:spcBef>
                <a:spcPct val="0"/>
              </a:spcBef>
              <a:spcAft>
                <a:spcPct val="0"/>
              </a:spcAft>
              <a:defRPr>
                <a:solidFill>
                  <a:schemeClr val="bg1"/>
                </a:solidFill>
                <a:latin typeface="Arial Black" pitchFamily="34" charset="0"/>
                <a:cs typeface="Arial" charset="0"/>
              </a:defRPr>
            </a:lvl9pPr>
          </a:lstStyle>
          <a:p>
            <a:pPr algn="ctr" defTabSz="914294" eaLnBrk="1" hangingPunct="1"/>
            <a:r>
              <a:rPr lang="en-US">
                <a:solidFill>
                  <a:srgbClr val="FFFFFF"/>
                </a:solidFill>
              </a:rPr>
              <a:t>18</a:t>
            </a:r>
          </a:p>
        </p:txBody>
      </p:sp>
      <p:sp>
        <p:nvSpPr>
          <p:cNvPr id="89097" name="TextBox 18"/>
          <p:cNvSpPr txBox="1">
            <a:spLocks noChangeArrowheads="1"/>
          </p:cNvSpPr>
          <p:nvPr/>
        </p:nvSpPr>
        <p:spPr bwMode="auto">
          <a:xfrm>
            <a:off x="5900738" y="5861050"/>
            <a:ext cx="56515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bg1"/>
                </a:solidFill>
                <a:latin typeface="Arial Black" pitchFamily="34" charset="0"/>
                <a:cs typeface="Arial" charset="0"/>
              </a:defRPr>
            </a:lvl1pPr>
            <a:lvl2pPr marL="742950" indent="-285750" eaLnBrk="0" hangingPunct="0">
              <a:defRPr>
                <a:solidFill>
                  <a:schemeClr val="bg1"/>
                </a:solidFill>
                <a:latin typeface="Arial Black" pitchFamily="34" charset="0"/>
                <a:cs typeface="Arial" charset="0"/>
              </a:defRPr>
            </a:lvl2pPr>
            <a:lvl3pPr marL="1143000" indent="-228600" eaLnBrk="0" hangingPunct="0">
              <a:defRPr>
                <a:solidFill>
                  <a:schemeClr val="bg1"/>
                </a:solidFill>
                <a:latin typeface="Arial Black" pitchFamily="34" charset="0"/>
                <a:cs typeface="Arial" charset="0"/>
              </a:defRPr>
            </a:lvl3pPr>
            <a:lvl4pPr marL="1600200" indent="-228600" eaLnBrk="0" hangingPunct="0">
              <a:defRPr>
                <a:solidFill>
                  <a:schemeClr val="bg1"/>
                </a:solidFill>
                <a:latin typeface="Arial Black" pitchFamily="34" charset="0"/>
                <a:cs typeface="Arial" charset="0"/>
              </a:defRPr>
            </a:lvl4pPr>
            <a:lvl5pPr marL="2057400" indent="-228600" eaLnBrk="0" hangingPunct="0">
              <a:defRPr>
                <a:solidFill>
                  <a:schemeClr val="bg1"/>
                </a:solidFill>
                <a:latin typeface="Arial Black" pitchFamily="34" charset="0"/>
                <a:cs typeface="Arial" charset="0"/>
              </a:defRPr>
            </a:lvl5pPr>
            <a:lvl6pPr marL="2514600" indent="-228600" eaLnBrk="0" fontAlgn="base" hangingPunct="0">
              <a:spcBef>
                <a:spcPct val="0"/>
              </a:spcBef>
              <a:spcAft>
                <a:spcPct val="0"/>
              </a:spcAft>
              <a:defRPr>
                <a:solidFill>
                  <a:schemeClr val="bg1"/>
                </a:solidFill>
                <a:latin typeface="Arial Black" pitchFamily="34" charset="0"/>
                <a:cs typeface="Arial" charset="0"/>
              </a:defRPr>
            </a:lvl6pPr>
            <a:lvl7pPr marL="2971800" indent="-228600" eaLnBrk="0" fontAlgn="base" hangingPunct="0">
              <a:spcBef>
                <a:spcPct val="0"/>
              </a:spcBef>
              <a:spcAft>
                <a:spcPct val="0"/>
              </a:spcAft>
              <a:defRPr>
                <a:solidFill>
                  <a:schemeClr val="bg1"/>
                </a:solidFill>
                <a:latin typeface="Arial Black" pitchFamily="34" charset="0"/>
                <a:cs typeface="Arial" charset="0"/>
              </a:defRPr>
            </a:lvl7pPr>
            <a:lvl8pPr marL="3429000" indent="-228600" eaLnBrk="0" fontAlgn="base" hangingPunct="0">
              <a:spcBef>
                <a:spcPct val="0"/>
              </a:spcBef>
              <a:spcAft>
                <a:spcPct val="0"/>
              </a:spcAft>
              <a:defRPr>
                <a:solidFill>
                  <a:schemeClr val="bg1"/>
                </a:solidFill>
                <a:latin typeface="Arial Black" pitchFamily="34" charset="0"/>
                <a:cs typeface="Arial" charset="0"/>
              </a:defRPr>
            </a:lvl8pPr>
            <a:lvl9pPr marL="3886200" indent="-228600" eaLnBrk="0" fontAlgn="base" hangingPunct="0">
              <a:spcBef>
                <a:spcPct val="0"/>
              </a:spcBef>
              <a:spcAft>
                <a:spcPct val="0"/>
              </a:spcAft>
              <a:defRPr>
                <a:solidFill>
                  <a:schemeClr val="bg1"/>
                </a:solidFill>
                <a:latin typeface="Arial Black" pitchFamily="34" charset="0"/>
                <a:cs typeface="Arial" charset="0"/>
              </a:defRPr>
            </a:lvl9pPr>
          </a:lstStyle>
          <a:p>
            <a:pPr algn="ctr" defTabSz="914294" eaLnBrk="1" hangingPunct="1"/>
            <a:r>
              <a:rPr lang="en-US">
                <a:solidFill>
                  <a:srgbClr val="FFFFFF"/>
                </a:solidFill>
              </a:rPr>
              <a:t>24</a:t>
            </a:r>
          </a:p>
        </p:txBody>
      </p:sp>
      <p:sp>
        <p:nvSpPr>
          <p:cNvPr id="89098" name="TextBox 24"/>
          <p:cNvSpPr txBox="1">
            <a:spLocks noChangeArrowheads="1"/>
          </p:cNvSpPr>
          <p:nvPr/>
        </p:nvSpPr>
        <p:spPr bwMode="auto">
          <a:xfrm>
            <a:off x="7042150" y="5861050"/>
            <a:ext cx="56515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bg1"/>
                </a:solidFill>
                <a:latin typeface="Arial Black" pitchFamily="34" charset="0"/>
                <a:cs typeface="Arial" charset="0"/>
              </a:defRPr>
            </a:lvl1pPr>
            <a:lvl2pPr marL="742950" indent="-285750" eaLnBrk="0" hangingPunct="0">
              <a:defRPr>
                <a:solidFill>
                  <a:schemeClr val="bg1"/>
                </a:solidFill>
                <a:latin typeface="Arial Black" pitchFamily="34" charset="0"/>
                <a:cs typeface="Arial" charset="0"/>
              </a:defRPr>
            </a:lvl2pPr>
            <a:lvl3pPr marL="1143000" indent="-228600" eaLnBrk="0" hangingPunct="0">
              <a:defRPr>
                <a:solidFill>
                  <a:schemeClr val="bg1"/>
                </a:solidFill>
                <a:latin typeface="Arial Black" pitchFamily="34" charset="0"/>
                <a:cs typeface="Arial" charset="0"/>
              </a:defRPr>
            </a:lvl3pPr>
            <a:lvl4pPr marL="1600200" indent="-228600" eaLnBrk="0" hangingPunct="0">
              <a:defRPr>
                <a:solidFill>
                  <a:schemeClr val="bg1"/>
                </a:solidFill>
                <a:latin typeface="Arial Black" pitchFamily="34" charset="0"/>
                <a:cs typeface="Arial" charset="0"/>
              </a:defRPr>
            </a:lvl4pPr>
            <a:lvl5pPr marL="2057400" indent="-228600" eaLnBrk="0" hangingPunct="0">
              <a:defRPr>
                <a:solidFill>
                  <a:schemeClr val="bg1"/>
                </a:solidFill>
                <a:latin typeface="Arial Black" pitchFamily="34" charset="0"/>
                <a:cs typeface="Arial" charset="0"/>
              </a:defRPr>
            </a:lvl5pPr>
            <a:lvl6pPr marL="2514600" indent="-228600" eaLnBrk="0" fontAlgn="base" hangingPunct="0">
              <a:spcBef>
                <a:spcPct val="0"/>
              </a:spcBef>
              <a:spcAft>
                <a:spcPct val="0"/>
              </a:spcAft>
              <a:defRPr>
                <a:solidFill>
                  <a:schemeClr val="bg1"/>
                </a:solidFill>
                <a:latin typeface="Arial Black" pitchFamily="34" charset="0"/>
                <a:cs typeface="Arial" charset="0"/>
              </a:defRPr>
            </a:lvl6pPr>
            <a:lvl7pPr marL="2971800" indent="-228600" eaLnBrk="0" fontAlgn="base" hangingPunct="0">
              <a:spcBef>
                <a:spcPct val="0"/>
              </a:spcBef>
              <a:spcAft>
                <a:spcPct val="0"/>
              </a:spcAft>
              <a:defRPr>
                <a:solidFill>
                  <a:schemeClr val="bg1"/>
                </a:solidFill>
                <a:latin typeface="Arial Black" pitchFamily="34" charset="0"/>
                <a:cs typeface="Arial" charset="0"/>
              </a:defRPr>
            </a:lvl7pPr>
            <a:lvl8pPr marL="3429000" indent="-228600" eaLnBrk="0" fontAlgn="base" hangingPunct="0">
              <a:spcBef>
                <a:spcPct val="0"/>
              </a:spcBef>
              <a:spcAft>
                <a:spcPct val="0"/>
              </a:spcAft>
              <a:defRPr>
                <a:solidFill>
                  <a:schemeClr val="bg1"/>
                </a:solidFill>
                <a:latin typeface="Arial Black" pitchFamily="34" charset="0"/>
                <a:cs typeface="Arial" charset="0"/>
              </a:defRPr>
            </a:lvl8pPr>
            <a:lvl9pPr marL="3886200" indent="-228600" eaLnBrk="0" fontAlgn="base" hangingPunct="0">
              <a:spcBef>
                <a:spcPct val="0"/>
              </a:spcBef>
              <a:spcAft>
                <a:spcPct val="0"/>
              </a:spcAft>
              <a:defRPr>
                <a:solidFill>
                  <a:schemeClr val="bg1"/>
                </a:solidFill>
                <a:latin typeface="Arial Black" pitchFamily="34" charset="0"/>
                <a:cs typeface="Arial" charset="0"/>
              </a:defRPr>
            </a:lvl9pPr>
          </a:lstStyle>
          <a:p>
            <a:pPr algn="ctr" defTabSz="914294" eaLnBrk="1" hangingPunct="1"/>
            <a:r>
              <a:rPr lang="en-US">
                <a:solidFill>
                  <a:srgbClr val="FFFFFF"/>
                </a:solidFill>
              </a:rPr>
              <a:t>30</a:t>
            </a:r>
          </a:p>
        </p:txBody>
      </p:sp>
      <p:sp>
        <p:nvSpPr>
          <p:cNvPr id="89099" name="TextBox 25"/>
          <p:cNvSpPr txBox="1">
            <a:spLocks noChangeArrowheads="1"/>
          </p:cNvSpPr>
          <p:nvPr/>
        </p:nvSpPr>
        <p:spPr bwMode="auto">
          <a:xfrm>
            <a:off x="8183563" y="5861050"/>
            <a:ext cx="56515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bg1"/>
                </a:solidFill>
                <a:latin typeface="Arial Black" pitchFamily="34" charset="0"/>
                <a:cs typeface="Arial" charset="0"/>
              </a:defRPr>
            </a:lvl1pPr>
            <a:lvl2pPr marL="742950" indent="-285750" eaLnBrk="0" hangingPunct="0">
              <a:defRPr>
                <a:solidFill>
                  <a:schemeClr val="bg1"/>
                </a:solidFill>
                <a:latin typeface="Arial Black" pitchFamily="34" charset="0"/>
                <a:cs typeface="Arial" charset="0"/>
              </a:defRPr>
            </a:lvl2pPr>
            <a:lvl3pPr marL="1143000" indent="-228600" eaLnBrk="0" hangingPunct="0">
              <a:defRPr>
                <a:solidFill>
                  <a:schemeClr val="bg1"/>
                </a:solidFill>
                <a:latin typeface="Arial Black" pitchFamily="34" charset="0"/>
                <a:cs typeface="Arial" charset="0"/>
              </a:defRPr>
            </a:lvl3pPr>
            <a:lvl4pPr marL="1600200" indent="-228600" eaLnBrk="0" hangingPunct="0">
              <a:defRPr>
                <a:solidFill>
                  <a:schemeClr val="bg1"/>
                </a:solidFill>
                <a:latin typeface="Arial Black" pitchFamily="34" charset="0"/>
                <a:cs typeface="Arial" charset="0"/>
              </a:defRPr>
            </a:lvl4pPr>
            <a:lvl5pPr marL="2057400" indent="-228600" eaLnBrk="0" hangingPunct="0">
              <a:defRPr>
                <a:solidFill>
                  <a:schemeClr val="bg1"/>
                </a:solidFill>
                <a:latin typeface="Arial Black" pitchFamily="34" charset="0"/>
                <a:cs typeface="Arial" charset="0"/>
              </a:defRPr>
            </a:lvl5pPr>
            <a:lvl6pPr marL="2514600" indent="-228600" eaLnBrk="0" fontAlgn="base" hangingPunct="0">
              <a:spcBef>
                <a:spcPct val="0"/>
              </a:spcBef>
              <a:spcAft>
                <a:spcPct val="0"/>
              </a:spcAft>
              <a:defRPr>
                <a:solidFill>
                  <a:schemeClr val="bg1"/>
                </a:solidFill>
                <a:latin typeface="Arial Black" pitchFamily="34" charset="0"/>
                <a:cs typeface="Arial" charset="0"/>
              </a:defRPr>
            </a:lvl6pPr>
            <a:lvl7pPr marL="2971800" indent="-228600" eaLnBrk="0" fontAlgn="base" hangingPunct="0">
              <a:spcBef>
                <a:spcPct val="0"/>
              </a:spcBef>
              <a:spcAft>
                <a:spcPct val="0"/>
              </a:spcAft>
              <a:defRPr>
                <a:solidFill>
                  <a:schemeClr val="bg1"/>
                </a:solidFill>
                <a:latin typeface="Arial Black" pitchFamily="34" charset="0"/>
                <a:cs typeface="Arial" charset="0"/>
              </a:defRPr>
            </a:lvl7pPr>
            <a:lvl8pPr marL="3429000" indent="-228600" eaLnBrk="0" fontAlgn="base" hangingPunct="0">
              <a:spcBef>
                <a:spcPct val="0"/>
              </a:spcBef>
              <a:spcAft>
                <a:spcPct val="0"/>
              </a:spcAft>
              <a:defRPr>
                <a:solidFill>
                  <a:schemeClr val="bg1"/>
                </a:solidFill>
                <a:latin typeface="Arial Black" pitchFamily="34" charset="0"/>
                <a:cs typeface="Arial" charset="0"/>
              </a:defRPr>
            </a:lvl8pPr>
            <a:lvl9pPr marL="3886200" indent="-228600" eaLnBrk="0" fontAlgn="base" hangingPunct="0">
              <a:spcBef>
                <a:spcPct val="0"/>
              </a:spcBef>
              <a:spcAft>
                <a:spcPct val="0"/>
              </a:spcAft>
              <a:defRPr>
                <a:solidFill>
                  <a:schemeClr val="bg1"/>
                </a:solidFill>
                <a:latin typeface="Arial Black" pitchFamily="34" charset="0"/>
                <a:cs typeface="Arial" charset="0"/>
              </a:defRPr>
            </a:lvl9pPr>
          </a:lstStyle>
          <a:p>
            <a:pPr algn="ctr" defTabSz="914294" eaLnBrk="1" hangingPunct="1"/>
            <a:r>
              <a:rPr lang="en-US">
                <a:solidFill>
                  <a:srgbClr val="FFFFFF"/>
                </a:solidFill>
              </a:rPr>
              <a:t>36</a:t>
            </a:r>
          </a:p>
        </p:txBody>
      </p:sp>
      <p:sp>
        <p:nvSpPr>
          <p:cNvPr id="89100" name="Rectangle 36"/>
          <p:cNvSpPr>
            <a:spLocks noChangeArrowheads="1"/>
          </p:cNvSpPr>
          <p:nvPr/>
        </p:nvSpPr>
        <p:spPr bwMode="auto">
          <a:xfrm>
            <a:off x="1844675" y="1785938"/>
            <a:ext cx="1004888" cy="4022725"/>
          </a:xfrm>
          <a:prstGeom prst="rect">
            <a:avLst/>
          </a:prstGeom>
          <a:solidFill>
            <a:srgbClr val="578820"/>
          </a:solidFill>
          <a:ln>
            <a:noFill/>
          </a:ln>
          <a:extLst>
            <a:ext uri="{91240B29-F687-4F45-9708-019B960494DF}">
              <a14:hiddenLine xmlns:a14="http://schemas.microsoft.com/office/drawing/2010/main" w="57150">
                <a:solidFill>
                  <a:srgbClr val="000000"/>
                </a:solidFill>
                <a:prstDash val="sysDash"/>
                <a:miter lim="800000"/>
                <a:headEnd/>
                <a:tailEnd/>
              </a14:hiddenLine>
            </a:ext>
          </a:extLst>
        </p:spPr>
        <p:txBody>
          <a:bodyPr anchor="ctr" anchorCtr="1"/>
          <a:lstStyle/>
          <a:p>
            <a:pPr algn="ctr" defTabSz="914294">
              <a:spcBef>
                <a:spcPct val="50000"/>
              </a:spcBef>
            </a:pPr>
            <a:endParaRPr lang="en-US">
              <a:solidFill>
                <a:srgbClr val="000000"/>
              </a:solidFill>
              <a:latin typeface="Arial"/>
            </a:endParaRPr>
          </a:p>
        </p:txBody>
      </p:sp>
      <p:sp>
        <p:nvSpPr>
          <p:cNvPr id="89101" name="Rectangle 37"/>
          <p:cNvSpPr>
            <a:spLocks noChangeArrowheads="1"/>
          </p:cNvSpPr>
          <p:nvPr/>
        </p:nvSpPr>
        <p:spPr bwMode="auto">
          <a:xfrm>
            <a:off x="2838450" y="1785938"/>
            <a:ext cx="960438" cy="4022725"/>
          </a:xfrm>
          <a:prstGeom prst="rect">
            <a:avLst/>
          </a:prstGeom>
          <a:solidFill>
            <a:srgbClr val="E7A031"/>
          </a:solidFill>
          <a:ln>
            <a:noFill/>
          </a:ln>
          <a:extLst>
            <a:ext uri="{91240B29-F687-4F45-9708-019B960494DF}">
              <a14:hiddenLine xmlns:a14="http://schemas.microsoft.com/office/drawing/2010/main" w="57150">
                <a:solidFill>
                  <a:srgbClr val="000000"/>
                </a:solidFill>
                <a:prstDash val="sysDash"/>
                <a:miter lim="800000"/>
                <a:headEnd/>
                <a:tailEnd/>
              </a14:hiddenLine>
            </a:ext>
          </a:extLst>
        </p:spPr>
        <p:txBody>
          <a:bodyPr anchor="ctr" anchorCtr="1"/>
          <a:lstStyle/>
          <a:p>
            <a:pPr algn="ctr" defTabSz="914294">
              <a:spcBef>
                <a:spcPct val="50000"/>
              </a:spcBef>
            </a:pPr>
            <a:endParaRPr lang="en-US">
              <a:solidFill>
                <a:srgbClr val="000000"/>
              </a:solidFill>
              <a:latin typeface="Arial"/>
            </a:endParaRPr>
          </a:p>
        </p:txBody>
      </p:sp>
      <p:sp>
        <p:nvSpPr>
          <p:cNvPr id="89102" name="Rectangle 38"/>
          <p:cNvSpPr>
            <a:spLocks noChangeArrowheads="1"/>
          </p:cNvSpPr>
          <p:nvPr/>
        </p:nvSpPr>
        <p:spPr bwMode="auto">
          <a:xfrm>
            <a:off x="3794125" y="1785938"/>
            <a:ext cx="4689475" cy="4022725"/>
          </a:xfrm>
          <a:prstGeom prst="rect">
            <a:avLst/>
          </a:prstGeom>
          <a:solidFill>
            <a:srgbClr val="AD2C49"/>
          </a:solidFill>
          <a:ln>
            <a:noFill/>
          </a:ln>
          <a:extLst>
            <a:ext uri="{91240B29-F687-4F45-9708-019B960494DF}">
              <a14:hiddenLine xmlns:a14="http://schemas.microsoft.com/office/drawing/2010/main" w="57150">
                <a:solidFill>
                  <a:srgbClr val="000000"/>
                </a:solidFill>
                <a:prstDash val="sysDash"/>
                <a:miter lim="800000"/>
                <a:headEnd/>
                <a:tailEnd/>
              </a14:hiddenLine>
            </a:ext>
          </a:extLst>
        </p:spPr>
        <p:txBody>
          <a:bodyPr anchor="ctr" anchorCtr="1"/>
          <a:lstStyle/>
          <a:p>
            <a:pPr algn="ctr" defTabSz="914294">
              <a:spcBef>
                <a:spcPct val="50000"/>
              </a:spcBef>
            </a:pPr>
            <a:endParaRPr lang="en-US">
              <a:solidFill>
                <a:srgbClr val="000000"/>
              </a:solidFill>
              <a:latin typeface="Arial"/>
            </a:endParaRPr>
          </a:p>
        </p:txBody>
      </p:sp>
      <p:sp>
        <p:nvSpPr>
          <p:cNvPr id="89103" name="Rectangle 2"/>
          <p:cNvSpPr txBox="1">
            <a:spLocks noChangeArrowheads="1"/>
          </p:cNvSpPr>
          <p:nvPr/>
        </p:nvSpPr>
        <p:spPr bwMode="auto">
          <a:xfrm>
            <a:off x="0" y="204788"/>
            <a:ext cx="8040688" cy="598487"/>
          </a:xfrm>
          <a:prstGeom prst="rect">
            <a:avLst/>
          </a:prstGeom>
          <a:solidFill>
            <a:srgbClr val="0063A6"/>
          </a:solidFill>
          <a:ln>
            <a:noFill/>
          </a:ln>
          <a:extLst>
            <a:ext uri="{91240B29-F687-4F45-9708-019B960494DF}">
              <a14:hiddenLine xmlns:a14="http://schemas.microsoft.com/office/drawing/2010/main" w="57150">
                <a:solidFill>
                  <a:srgbClr val="000000"/>
                </a:solidFill>
                <a:miter lim="800000"/>
                <a:headEnd/>
                <a:tailEnd/>
              </a14:hiddenLine>
            </a:ext>
          </a:extLst>
        </p:spPr>
        <p:txBody>
          <a:bodyPr rIns="0" anchor="ctr" anchorCtr="1"/>
          <a:lstStyle>
            <a:lvl1pPr eaLnBrk="0" hangingPunct="0">
              <a:defRPr>
                <a:solidFill>
                  <a:schemeClr val="bg1"/>
                </a:solidFill>
                <a:latin typeface="Arial Black" pitchFamily="34" charset="0"/>
                <a:cs typeface="Arial" charset="0"/>
              </a:defRPr>
            </a:lvl1pPr>
            <a:lvl2pPr marL="742950" indent="-285750" eaLnBrk="0" hangingPunct="0">
              <a:defRPr>
                <a:solidFill>
                  <a:schemeClr val="bg1"/>
                </a:solidFill>
                <a:latin typeface="Arial Black" pitchFamily="34" charset="0"/>
                <a:cs typeface="Arial" charset="0"/>
              </a:defRPr>
            </a:lvl2pPr>
            <a:lvl3pPr marL="1143000" indent="-228600" eaLnBrk="0" hangingPunct="0">
              <a:defRPr>
                <a:solidFill>
                  <a:schemeClr val="bg1"/>
                </a:solidFill>
                <a:latin typeface="Arial Black" pitchFamily="34" charset="0"/>
                <a:cs typeface="Arial" charset="0"/>
              </a:defRPr>
            </a:lvl3pPr>
            <a:lvl4pPr marL="1600200" indent="-228600" eaLnBrk="0" hangingPunct="0">
              <a:defRPr>
                <a:solidFill>
                  <a:schemeClr val="bg1"/>
                </a:solidFill>
                <a:latin typeface="Arial Black" pitchFamily="34" charset="0"/>
                <a:cs typeface="Arial" charset="0"/>
              </a:defRPr>
            </a:lvl4pPr>
            <a:lvl5pPr marL="2057400" indent="-228600" eaLnBrk="0" hangingPunct="0">
              <a:defRPr>
                <a:solidFill>
                  <a:schemeClr val="bg1"/>
                </a:solidFill>
                <a:latin typeface="Arial Black" pitchFamily="34" charset="0"/>
                <a:cs typeface="Arial" charset="0"/>
              </a:defRPr>
            </a:lvl5pPr>
            <a:lvl6pPr marL="2514600" indent="-228600" eaLnBrk="0" fontAlgn="base" hangingPunct="0">
              <a:spcBef>
                <a:spcPct val="0"/>
              </a:spcBef>
              <a:spcAft>
                <a:spcPct val="0"/>
              </a:spcAft>
              <a:defRPr>
                <a:solidFill>
                  <a:schemeClr val="bg1"/>
                </a:solidFill>
                <a:latin typeface="Arial Black" pitchFamily="34" charset="0"/>
                <a:cs typeface="Arial" charset="0"/>
              </a:defRPr>
            </a:lvl6pPr>
            <a:lvl7pPr marL="2971800" indent="-228600" eaLnBrk="0" fontAlgn="base" hangingPunct="0">
              <a:spcBef>
                <a:spcPct val="0"/>
              </a:spcBef>
              <a:spcAft>
                <a:spcPct val="0"/>
              </a:spcAft>
              <a:defRPr>
                <a:solidFill>
                  <a:schemeClr val="bg1"/>
                </a:solidFill>
                <a:latin typeface="Arial Black" pitchFamily="34" charset="0"/>
                <a:cs typeface="Arial" charset="0"/>
              </a:defRPr>
            </a:lvl7pPr>
            <a:lvl8pPr marL="3429000" indent="-228600" eaLnBrk="0" fontAlgn="base" hangingPunct="0">
              <a:spcBef>
                <a:spcPct val="0"/>
              </a:spcBef>
              <a:spcAft>
                <a:spcPct val="0"/>
              </a:spcAft>
              <a:defRPr>
                <a:solidFill>
                  <a:schemeClr val="bg1"/>
                </a:solidFill>
                <a:latin typeface="Arial Black" pitchFamily="34" charset="0"/>
                <a:cs typeface="Arial" charset="0"/>
              </a:defRPr>
            </a:lvl8pPr>
            <a:lvl9pPr marL="3886200" indent="-228600" eaLnBrk="0" fontAlgn="base" hangingPunct="0">
              <a:spcBef>
                <a:spcPct val="0"/>
              </a:spcBef>
              <a:spcAft>
                <a:spcPct val="0"/>
              </a:spcAft>
              <a:defRPr>
                <a:solidFill>
                  <a:schemeClr val="bg1"/>
                </a:solidFill>
                <a:latin typeface="Arial Black" pitchFamily="34" charset="0"/>
                <a:cs typeface="Arial" charset="0"/>
              </a:defRPr>
            </a:lvl9pPr>
          </a:lstStyle>
          <a:p>
            <a:pPr algn="r" defTabSz="914294">
              <a:lnSpc>
                <a:spcPct val="90000"/>
              </a:lnSpc>
            </a:pPr>
            <a:r>
              <a:rPr lang="en-US" sz="2800" b="1" dirty="0" smtClean="0">
                <a:solidFill>
                  <a:srgbClr val="FFFFFF"/>
                </a:solidFill>
              </a:rPr>
              <a:t>Lee County BMI June 2013 </a:t>
            </a:r>
            <a:endParaRPr lang="en-US" sz="2800" b="1" dirty="0">
              <a:solidFill>
                <a:srgbClr val="FFFFFF"/>
              </a:solidFill>
            </a:endParaRPr>
          </a:p>
        </p:txBody>
      </p:sp>
      <p:sp>
        <p:nvSpPr>
          <p:cNvPr id="89104" name="TextBox 20"/>
          <p:cNvSpPr txBox="1">
            <a:spLocks noChangeArrowheads="1"/>
          </p:cNvSpPr>
          <p:nvPr/>
        </p:nvSpPr>
        <p:spPr bwMode="auto">
          <a:xfrm>
            <a:off x="682625" y="1814513"/>
            <a:ext cx="1055688"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bg1"/>
                </a:solidFill>
                <a:latin typeface="Arial Black" pitchFamily="34" charset="0"/>
                <a:cs typeface="Arial" charset="0"/>
              </a:defRPr>
            </a:lvl1pPr>
            <a:lvl2pPr marL="742950" indent="-285750" eaLnBrk="0" hangingPunct="0">
              <a:defRPr>
                <a:solidFill>
                  <a:schemeClr val="bg1"/>
                </a:solidFill>
                <a:latin typeface="Arial Black" pitchFamily="34" charset="0"/>
                <a:cs typeface="Arial" charset="0"/>
              </a:defRPr>
            </a:lvl2pPr>
            <a:lvl3pPr marL="1143000" indent="-228600" eaLnBrk="0" hangingPunct="0">
              <a:defRPr>
                <a:solidFill>
                  <a:schemeClr val="bg1"/>
                </a:solidFill>
                <a:latin typeface="Arial Black" pitchFamily="34" charset="0"/>
                <a:cs typeface="Arial" charset="0"/>
              </a:defRPr>
            </a:lvl3pPr>
            <a:lvl4pPr marL="1600200" indent="-228600" eaLnBrk="0" hangingPunct="0">
              <a:defRPr>
                <a:solidFill>
                  <a:schemeClr val="bg1"/>
                </a:solidFill>
                <a:latin typeface="Arial Black" pitchFamily="34" charset="0"/>
                <a:cs typeface="Arial" charset="0"/>
              </a:defRPr>
            </a:lvl4pPr>
            <a:lvl5pPr marL="2057400" indent="-228600" eaLnBrk="0" hangingPunct="0">
              <a:defRPr>
                <a:solidFill>
                  <a:schemeClr val="bg1"/>
                </a:solidFill>
                <a:latin typeface="Arial Black" pitchFamily="34" charset="0"/>
                <a:cs typeface="Arial" charset="0"/>
              </a:defRPr>
            </a:lvl5pPr>
            <a:lvl6pPr marL="2514600" indent="-228600" eaLnBrk="0" fontAlgn="base" hangingPunct="0">
              <a:spcBef>
                <a:spcPct val="0"/>
              </a:spcBef>
              <a:spcAft>
                <a:spcPct val="0"/>
              </a:spcAft>
              <a:defRPr>
                <a:solidFill>
                  <a:schemeClr val="bg1"/>
                </a:solidFill>
                <a:latin typeface="Arial Black" pitchFamily="34" charset="0"/>
                <a:cs typeface="Arial" charset="0"/>
              </a:defRPr>
            </a:lvl6pPr>
            <a:lvl7pPr marL="2971800" indent="-228600" eaLnBrk="0" fontAlgn="base" hangingPunct="0">
              <a:spcBef>
                <a:spcPct val="0"/>
              </a:spcBef>
              <a:spcAft>
                <a:spcPct val="0"/>
              </a:spcAft>
              <a:defRPr>
                <a:solidFill>
                  <a:schemeClr val="bg1"/>
                </a:solidFill>
                <a:latin typeface="Arial Black" pitchFamily="34" charset="0"/>
                <a:cs typeface="Arial" charset="0"/>
              </a:defRPr>
            </a:lvl7pPr>
            <a:lvl8pPr marL="3429000" indent="-228600" eaLnBrk="0" fontAlgn="base" hangingPunct="0">
              <a:spcBef>
                <a:spcPct val="0"/>
              </a:spcBef>
              <a:spcAft>
                <a:spcPct val="0"/>
              </a:spcAft>
              <a:defRPr>
                <a:solidFill>
                  <a:schemeClr val="bg1"/>
                </a:solidFill>
                <a:latin typeface="Arial Black" pitchFamily="34" charset="0"/>
                <a:cs typeface="Arial" charset="0"/>
              </a:defRPr>
            </a:lvl8pPr>
            <a:lvl9pPr marL="3886200" indent="-228600" eaLnBrk="0" fontAlgn="base" hangingPunct="0">
              <a:spcBef>
                <a:spcPct val="0"/>
              </a:spcBef>
              <a:spcAft>
                <a:spcPct val="0"/>
              </a:spcAft>
              <a:defRPr>
                <a:solidFill>
                  <a:schemeClr val="bg1"/>
                </a:solidFill>
                <a:latin typeface="Arial Black" pitchFamily="34" charset="0"/>
                <a:cs typeface="Arial" charset="0"/>
              </a:defRPr>
            </a:lvl9pPr>
          </a:lstStyle>
          <a:p>
            <a:pPr algn="r" defTabSz="914294" eaLnBrk="1" hangingPunct="1"/>
            <a:r>
              <a:rPr lang="en-US" b="1">
                <a:solidFill>
                  <a:srgbClr val="FFFFFF"/>
                </a:solidFill>
                <a:latin typeface="Arial Narrow" pitchFamily="34" charset="0"/>
              </a:rPr>
              <a:t>$1m+</a:t>
            </a:r>
          </a:p>
        </p:txBody>
      </p:sp>
      <p:sp>
        <p:nvSpPr>
          <p:cNvPr id="89105" name="TextBox 21"/>
          <p:cNvSpPr txBox="1">
            <a:spLocks noChangeArrowheads="1"/>
          </p:cNvSpPr>
          <p:nvPr/>
        </p:nvSpPr>
        <p:spPr bwMode="auto">
          <a:xfrm>
            <a:off x="376238" y="2319338"/>
            <a:ext cx="13620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bg1"/>
                </a:solidFill>
                <a:latin typeface="Arial Black" pitchFamily="34" charset="0"/>
                <a:cs typeface="Arial" charset="0"/>
              </a:defRPr>
            </a:lvl1pPr>
            <a:lvl2pPr marL="742950" indent="-285750" eaLnBrk="0" hangingPunct="0">
              <a:defRPr>
                <a:solidFill>
                  <a:schemeClr val="bg1"/>
                </a:solidFill>
                <a:latin typeface="Arial Black" pitchFamily="34" charset="0"/>
                <a:cs typeface="Arial" charset="0"/>
              </a:defRPr>
            </a:lvl2pPr>
            <a:lvl3pPr marL="1143000" indent="-228600" eaLnBrk="0" hangingPunct="0">
              <a:defRPr>
                <a:solidFill>
                  <a:schemeClr val="bg1"/>
                </a:solidFill>
                <a:latin typeface="Arial Black" pitchFamily="34" charset="0"/>
                <a:cs typeface="Arial" charset="0"/>
              </a:defRPr>
            </a:lvl3pPr>
            <a:lvl4pPr marL="1600200" indent="-228600" eaLnBrk="0" hangingPunct="0">
              <a:defRPr>
                <a:solidFill>
                  <a:schemeClr val="bg1"/>
                </a:solidFill>
                <a:latin typeface="Arial Black" pitchFamily="34" charset="0"/>
                <a:cs typeface="Arial" charset="0"/>
              </a:defRPr>
            </a:lvl4pPr>
            <a:lvl5pPr marL="2057400" indent="-228600" eaLnBrk="0" hangingPunct="0">
              <a:defRPr>
                <a:solidFill>
                  <a:schemeClr val="bg1"/>
                </a:solidFill>
                <a:latin typeface="Arial Black" pitchFamily="34" charset="0"/>
                <a:cs typeface="Arial" charset="0"/>
              </a:defRPr>
            </a:lvl5pPr>
            <a:lvl6pPr marL="2514600" indent="-228600" eaLnBrk="0" fontAlgn="base" hangingPunct="0">
              <a:spcBef>
                <a:spcPct val="0"/>
              </a:spcBef>
              <a:spcAft>
                <a:spcPct val="0"/>
              </a:spcAft>
              <a:defRPr>
                <a:solidFill>
                  <a:schemeClr val="bg1"/>
                </a:solidFill>
                <a:latin typeface="Arial Black" pitchFamily="34" charset="0"/>
                <a:cs typeface="Arial" charset="0"/>
              </a:defRPr>
            </a:lvl6pPr>
            <a:lvl7pPr marL="2971800" indent="-228600" eaLnBrk="0" fontAlgn="base" hangingPunct="0">
              <a:spcBef>
                <a:spcPct val="0"/>
              </a:spcBef>
              <a:spcAft>
                <a:spcPct val="0"/>
              </a:spcAft>
              <a:defRPr>
                <a:solidFill>
                  <a:schemeClr val="bg1"/>
                </a:solidFill>
                <a:latin typeface="Arial Black" pitchFamily="34" charset="0"/>
                <a:cs typeface="Arial" charset="0"/>
              </a:defRPr>
            </a:lvl7pPr>
            <a:lvl8pPr marL="3429000" indent="-228600" eaLnBrk="0" fontAlgn="base" hangingPunct="0">
              <a:spcBef>
                <a:spcPct val="0"/>
              </a:spcBef>
              <a:spcAft>
                <a:spcPct val="0"/>
              </a:spcAft>
              <a:defRPr>
                <a:solidFill>
                  <a:schemeClr val="bg1"/>
                </a:solidFill>
                <a:latin typeface="Arial Black" pitchFamily="34" charset="0"/>
                <a:cs typeface="Arial" charset="0"/>
              </a:defRPr>
            </a:lvl8pPr>
            <a:lvl9pPr marL="3886200" indent="-228600" eaLnBrk="0" fontAlgn="base" hangingPunct="0">
              <a:spcBef>
                <a:spcPct val="0"/>
              </a:spcBef>
              <a:spcAft>
                <a:spcPct val="0"/>
              </a:spcAft>
              <a:defRPr>
                <a:solidFill>
                  <a:schemeClr val="bg1"/>
                </a:solidFill>
                <a:latin typeface="Arial Black" pitchFamily="34" charset="0"/>
                <a:cs typeface="Arial" charset="0"/>
              </a:defRPr>
            </a:lvl9pPr>
          </a:lstStyle>
          <a:p>
            <a:pPr algn="r" defTabSz="914294" eaLnBrk="1" hangingPunct="1"/>
            <a:r>
              <a:rPr lang="en-US" b="1">
                <a:solidFill>
                  <a:srgbClr val="FFFFFF"/>
                </a:solidFill>
                <a:latin typeface="Arial Narrow" pitchFamily="34" charset="0"/>
              </a:rPr>
              <a:t>$500K-$1m</a:t>
            </a:r>
          </a:p>
        </p:txBody>
      </p:sp>
      <p:sp>
        <p:nvSpPr>
          <p:cNvPr id="89106" name="TextBox 23"/>
          <p:cNvSpPr txBox="1">
            <a:spLocks noChangeArrowheads="1"/>
          </p:cNvSpPr>
          <p:nvPr/>
        </p:nvSpPr>
        <p:spPr bwMode="auto">
          <a:xfrm>
            <a:off x="376238" y="2825750"/>
            <a:ext cx="136207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bg1"/>
                </a:solidFill>
                <a:latin typeface="Arial Black" pitchFamily="34" charset="0"/>
                <a:cs typeface="Arial" charset="0"/>
              </a:defRPr>
            </a:lvl1pPr>
            <a:lvl2pPr marL="742950" indent="-285750" eaLnBrk="0" hangingPunct="0">
              <a:defRPr>
                <a:solidFill>
                  <a:schemeClr val="bg1"/>
                </a:solidFill>
                <a:latin typeface="Arial Black" pitchFamily="34" charset="0"/>
                <a:cs typeface="Arial" charset="0"/>
              </a:defRPr>
            </a:lvl2pPr>
            <a:lvl3pPr marL="1143000" indent="-228600" eaLnBrk="0" hangingPunct="0">
              <a:defRPr>
                <a:solidFill>
                  <a:schemeClr val="bg1"/>
                </a:solidFill>
                <a:latin typeface="Arial Black" pitchFamily="34" charset="0"/>
                <a:cs typeface="Arial" charset="0"/>
              </a:defRPr>
            </a:lvl3pPr>
            <a:lvl4pPr marL="1600200" indent="-228600" eaLnBrk="0" hangingPunct="0">
              <a:defRPr>
                <a:solidFill>
                  <a:schemeClr val="bg1"/>
                </a:solidFill>
                <a:latin typeface="Arial Black" pitchFamily="34" charset="0"/>
                <a:cs typeface="Arial" charset="0"/>
              </a:defRPr>
            </a:lvl4pPr>
            <a:lvl5pPr marL="2057400" indent="-228600" eaLnBrk="0" hangingPunct="0">
              <a:defRPr>
                <a:solidFill>
                  <a:schemeClr val="bg1"/>
                </a:solidFill>
                <a:latin typeface="Arial Black" pitchFamily="34" charset="0"/>
                <a:cs typeface="Arial" charset="0"/>
              </a:defRPr>
            </a:lvl5pPr>
            <a:lvl6pPr marL="2514600" indent="-228600" eaLnBrk="0" fontAlgn="base" hangingPunct="0">
              <a:spcBef>
                <a:spcPct val="0"/>
              </a:spcBef>
              <a:spcAft>
                <a:spcPct val="0"/>
              </a:spcAft>
              <a:defRPr>
                <a:solidFill>
                  <a:schemeClr val="bg1"/>
                </a:solidFill>
                <a:latin typeface="Arial Black" pitchFamily="34" charset="0"/>
                <a:cs typeface="Arial" charset="0"/>
              </a:defRPr>
            </a:lvl6pPr>
            <a:lvl7pPr marL="2971800" indent="-228600" eaLnBrk="0" fontAlgn="base" hangingPunct="0">
              <a:spcBef>
                <a:spcPct val="0"/>
              </a:spcBef>
              <a:spcAft>
                <a:spcPct val="0"/>
              </a:spcAft>
              <a:defRPr>
                <a:solidFill>
                  <a:schemeClr val="bg1"/>
                </a:solidFill>
                <a:latin typeface="Arial Black" pitchFamily="34" charset="0"/>
                <a:cs typeface="Arial" charset="0"/>
              </a:defRPr>
            </a:lvl7pPr>
            <a:lvl8pPr marL="3429000" indent="-228600" eaLnBrk="0" fontAlgn="base" hangingPunct="0">
              <a:spcBef>
                <a:spcPct val="0"/>
              </a:spcBef>
              <a:spcAft>
                <a:spcPct val="0"/>
              </a:spcAft>
              <a:defRPr>
                <a:solidFill>
                  <a:schemeClr val="bg1"/>
                </a:solidFill>
                <a:latin typeface="Arial Black" pitchFamily="34" charset="0"/>
                <a:cs typeface="Arial" charset="0"/>
              </a:defRPr>
            </a:lvl8pPr>
            <a:lvl9pPr marL="3886200" indent="-228600" eaLnBrk="0" fontAlgn="base" hangingPunct="0">
              <a:spcBef>
                <a:spcPct val="0"/>
              </a:spcBef>
              <a:spcAft>
                <a:spcPct val="0"/>
              </a:spcAft>
              <a:defRPr>
                <a:solidFill>
                  <a:schemeClr val="bg1"/>
                </a:solidFill>
                <a:latin typeface="Arial Black" pitchFamily="34" charset="0"/>
                <a:cs typeface="Arial" charset="0"/>
              </a:defRPr>
            </a:lvl9pPr>
          </a:lstStyle>
          <a:p>
            <a:pPr algn="r" defTabSz="914294" eaLnBrk="1" hangingPunct="1"/>
            <a:r>
              <a:rPr lang="en-US" b="1">
                <a:solidFill>
                  <a:srgbClr val="FFFFFF"/>
                </a:solidFill>
                <a:latin typeface="Arial Narrow" pitchFamily="34" charset="0"/>
              </a:rPr>
              <a:t>$300K-$500</a:t>
            </a:r>
          </a:p>
        </p:txBody>
      </p:sp>
      <p:sp>
        <p:nvSpPr>
          <p:cNvPr id="89107" name="TextBox 24"/>
          <p:cNvSpPr txBox="1">
            <a:spLocks noChangeArrowheads="1"/>
          </p:cNvSpPr>
          <p:nvPr/>
        </p:nvSpPr>
        <p:spPr bwMode="auto">
          <a:xfrm>
            <a:off x="376238" y="3330575"/>
            <a:ext cx="136207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bg1"/>
                </a:solidFill>
                <a:latin typeface="Arial Black" pitchFamily="34" charset="0"/>
                <a:cs typeface="Arial" charset="0"/>
              </a:defRPr>
            </a:lvl1pPr>
            <a:lvl2pPr marL="742950" indent="-285750" eaLnBrk="0" hangingPunct="0">
              <a:defRPr>
                <a:solidFill>
                  <a:schemeClr val="bg1"/>
                </a:solidFill>
                <a:latin typeface="Arial Black" pitchFamily="34" charset="0"/>
                <a:cs typeface="Arial" charset="0"/>
              </a:defRPr>
            </a:lvl2pPr>
            <a:lvl3pPr marL="1143000" indent="-228600" eaLnBrk="0" hangingPunct="0">
              <a:defRPr>
                <a:solidFill>
                  <a:schemeClr val="bg1"/>
                </a:solidFill>
                <a:latin typeface="Arial Black" pitchFamily="34" charset="0"/>
                <a:cs typeface="Arial" charset="0"/>
              </a:defRPr>
            </a:lvl3pPr>
            <a:lvl4pPr marL="1600200" indent="-228600" eaLnBrk="0" hangingPunct="0">
              <a:defRPr>
                <a:solidFill>
                  <a:schemeClr val="bg1"/>
                </a:solidFill>
                <a:latin typeface="Arial Black" pitchFamily="34" charset="0"/>
                <a:cs typeface="Arial" charset="0"/>
              </a:defRPr>
            </a:lvl4pPr>
            <a:lvl5pPr marL="2057400" indent="-228600" eaLnBrk="0" hangingPunct="0">
              <a:defRPr>
                <a:solidFill>
                  <a:schemeClr val="bg1"/>
                </a:solidFill>
                <a:latin typeface="Arial Black" pitchFamily="34" charset="0"/>
                <a:cs typeface="Arial" charset="0"/>
              </a:defRPr>
            </a:lvl5pPr>
            <a:lvl6pPr marL="2514600" indent="-228600" eaLnBrk="0" fontAlgn="base" hangingPunct="0">
              <a:spcBef>
                <a:spcPct val="0"/>
              </a:spcBef>
              <a:spcAft>
                <a:spcPct val="0"/>
              </a:spcAft>
              <a:defRPr>
                <a:solidFill>
                  <a:schemeClr val="bg1"/>
                </a:solidFill>
                <a:latin typeface="Arial Black" pitchFamily="34" charset="0"/>
                <a:cs typeface="Arial" charset="0"/>
              </a:defRPr>
            </a:lvl6pPr>
            <a:lvl7pPr marL="2971800" indent="-228600" eaLnBrk="0" fontAlgn="base" hangingPunct="0">
              <a:spcBef>
                <a:spcPct val="0"/>
              </a:spcBef>
              <a:spcAft>
                <a:spcPct val="0"/>
              </a:spcAft>
              <a:defRPr>
                <a:solidFill>
                  <a:schemeClr val="bg1"/>
                </a:solidFill>
                <a:latin typeface="Arial Black" pitchFamily="34" charset="0"/>
                <a:cs typeface="Arial" charset="0"/>
              </a:defRPr>
            </a:lvl7pPr>
            <a:lvl8pPr marL="3429000" indent="-228600" eaLnBrk="0" fontAlgn="base" hangingPunct="0">
              <a:spcBef>
                <a:spcPct val="0"/>
              </a:spcBef>
              <a:spcAft>
                <a:spcPct val="0"/>
              </a:spcAft>
              <a:defRPr>
                <a:solidFill>
                  <a:schemeClr val="bg1"/>
                </a:solidFill>
                <a:latin typeface="Arial Black" pitchFamily="34" charset="0"/>
                <a:cs typeface="Arial" charset="0"/>
              </a:defRPr>
            </a:lvl8pPr>
            <a:lvl9pPr marL="3886200" indent="-228600" eaLnBrk="0" fontAlgn="base" hangingPunct="0">
              <a:spcBef>
                <a:spcPct val="0"/>
              </a:spcBef>
              <a:spcAft>
                <a:spcPct val="0"/>
              </a:spcAft>
              <a:defRPr>
                <a:solidFill>
                  <a:schemeClr val="bg1"/>
                </a:solidFill>
                <a:latin typeface="Arial Black" pitchFamily="34" charset="0"/>
                <a:cs typeface="Arial" charset="0"/>
              </a:defRPr>
            </a:lvl9pPr>
          </a:lstStyle>
          <a:p>
            <a:pPr algn="r" defTabSz="914294" eaLnBrk="1" hangingPunct="1"/>
            <a:r>
              <a:rPr lang="en-US" b="1">
                <a:solidFill>
                  <a:srgbClr val="FFFFFF"/>
                </a:solidFill>
                <a:latin typeface="Arial Narrow" pitchFamily="34" charset="0"/>
              </a:rPr>
              <a:t>$250K-$300</a:t>
            </a:r>
          </a:p>
        </p:txBody>
      </p:sp>
      <p:sp>
        <p:nvSpPr>
          <p:cNvPr id="89108" name="TextBox 25"/>
          <p:cNvSpPr txBox="1">
            <a:spLocks noChangeArrowheads="1"/>
          </p:cNvSpPr>
          <p:nvPr/>
        </p:nvSpPr>
        <p:spPr bwMode="auto">
          <a:xfrm>
            <a:off x="376238" y="3835400"/>
            <a:ext cx="136207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bg1"/>
                </a:solidFill>
                <a:latin typeface="Arial Black" pitchFamily="34" charset="0"/>
                <a:cs typeface="Arial" charset="0"/>
              </a:defRPr>
            </a:lvl1pPr>
            <a:lvl2pPr marL="742950" indent="-285750" eaLnBrk="0" hangingPunct="0">
              <a:defRPr>
                <a:solidFill>
                  <a:schemeClr val="bg1"/>
                </a:solidFill>
                <a:latin typeface="Arial Black" pitchFamily="34" charset="0"/>
                <a:cs typeface="Arial" charset="0"/>
              </a:defRPr>
            </a:lvl2pPr>
            <a:lvl3pPr marL="1143000" indent="-228600" eaLnBrk="0" hangingPunct="0">
              <a:defRPr>
                <a:solidFill>
                  <a:schemeClr val="bg1"/>
                </a:solidFill>
                <a:latin typeface="Arial Black" pitchFamily="34" charset="0"/>
                <a:cs typeface="Arial" charset="0"/>
              </a:defRPr>
            </a:lvl3pPr>
            <a:lvl4pPr marL="1600200" indent="-228600" eaLnBrk="0" hangingPunct="0">
              <a:defRPr>
                <a:solidFill>
                  <a:schemeClr val="bg1"/>
                </a:solidFill>
                <a:latin typeface="Arial Black" pitchFamily="34" charset="0"/>
                <a:cs typeface="Arial" charset="0"/>
              </a:defRPr>
            </a:lvl4pPr>
            <a:lvl5pPr marL="2057400" indent="-228600" eaLnBrk="0" hangingPunct="0">
              <a:defRPr>
                <a:solidFill>
                  <a:schemeClr val="bg1"/>
                </a:solidFill>
                <a:latin typeface="Arial Black" pitchFamily="34" charset="0"/>
                <a:cs typeface="Arial" charset="0"/>
              </a:defRPr>
            </a:lvl5pPr>
            <a:lvl6pPr marL="2514600" indent="-228600" eaLnBrk="0" fontAlgn="base" hangingPunct="0">
              <a:spcBef>
                <a:spcPct val="0"/>
              </a:spcBef>
              <a:spcAft>
                <a:spcPct val="0"/>
              </a:spcAft>
              <a:defRPr>
                <a:solidFill>
                  <a:schemeClr val="bg1"/>
                </a:solidFill>
                <a:latin typeface="Arial Black" pitchFamily="34" charset="0"/>
                <a:cs typeface="Arial" charset="0"/>
              </a:defRPr>
            </a:lvl6pPr>
            <a:lvl7pPr marL="2971800" indent="-228600" eaLnBrk="0" fontAlgn="base" hangingPunct="0">
              <a:spcBef>
                <a:spcPct val="0"/>
              </a:spcBef>
              <a:spcAft>
                <a:spcPct val="0"/>
              </a:spcAft>
              <a:defRPr>
                <a:solidFill>
                  <a:schemeClr val="bg1"/>
                </a:solidFill>
                <a:latin typeface="Arial Black" pitchFamily="34" charset="0"/>
                <a:cs typeface="Arial" charset="0"/>
              </a:defRPr>
            </a:lvl7pPr>
            <a:lvl8pPr marL="3429000" indent="-228600" eaLnBrk="0" fontAlgn="base" hangingPunct="0">
              <a:spcBef>
                <a:spcPct val="0"/>
              </a:spcBef>
              <a:spcAft>
                <a:spcPct val="0"/>
              </a:spcAft>
              <a:defRPr>
                <a:solidFill>
                  <a:schemeClr val="bg1"/>
                </a:solidFill>
                <a:latin typeface="Arial Black" pitchFamily="34" charset="0"/>
                <a:cs typeface="Arial" charset="0"/>
              </a:defRPr>
            </a:lvl8pPr>
            <a:lvl9pPr marL="3886200" indent="-228600" eaLnBrk="0" fontAlgn="base" hangingPunct="0">
              <a:spcBef>
                <a:spcPct val="0"/>
              </a:spcBef>
              <a:spcAft>
                <a:spcPct val="0"/>
              </a:spcAft>
              <a:defRPr>
                <a:solidFill>
                  <a:schemeClr val="bg1"/>
                </a:solidFill>
                <a:latin typeface="Arial Black" pitchFamily="34" charset="0"/>
                <a:cs typeface="Arial" charset="0"/>
              </a:defRPr>
            </a:lvl9pPr>
          </a:lstStyle>
          <a:p>
            <a:pPr algn="r" defTabSz="914294" eaLnBrk="1" hangingPunct="1"/>
            <a:r>
              <a:rPr lang="en-US" b="1">
                <a:solidFill>
                  <a:srgbClr val="FFFFFF"/>
                </a:solidFill>
                <a:latin typeface="Arial Narrow" pitchFamily="34" charset="0"/>
              </a:rPr>
              <a:t>$200K-$250</a:t>
            </a:r>
          </a:p>
        </p:txBody>
      </p:sp>
      <p:sp>
        <p:nvSpPr>
          <p:cNvPr id="89109" name="TextBox 26"/>
          <p:cNvSpPr txBox="1">
            <a:spLocks noChangeArrowheads="1"/>
          </p:cNvSpPr>
          <p:nvPr/>
        </p:nvSpPr>
        <p:spPr bwMode="auto">
          <a:xfrm>
            <a:off x="376238" y="4341813"/>
            <a:ext cx="136207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bg1"/>
                </a:solidFill>
                <a:latin typeface="Arial Black" pitchFamily="34" charset="0"/>
                <a:cs typeface="Arial" charset="0"/>
              </a:defRPr>
            </a:lvl1pPr>
            <a:lvl2pPr marL="742950" indent="-285750" eaLnBrk="0" hangingPunct="0">
              <a:defRPr>
                <a:solidFill>
                  <a:schemeClr val="bg1"/>
                </a:solidFill>
                <a:latin typeface="Arial Black" pitchFamily="34" charset="0"/>
                <a:cs typeface="Arial" charset="0"/>
              </a:defRPr>
            </a:lvl2pPr>
            <a:lvl3pPr marL="1143000" indent="-228600" eaLnBrk="0" hangingPunct="0">
              <a:defRPr>
                <a:solidFill>
                  <a:schemeClr val="bg1"/>
                </a:solidFill>
                <a:latin typeface="Arial Black" pitchFamily="34" charset="0"/>
                <a:cs typeface="Arial" charset="0"/>
              </a:defRPr>
            </a:lvl3pPr>
            <a:lvl4pPr marL="1600200" indent="-228600" eaLnBrk="0" hangingPunct="0">
              <a:defRPr>
                <a:solidFill>
                  <a:schemeClr val="bg1"/>
                </a:solidFill>
                <a:latin typeface="Arial Black" pitchFamily="34" charset="0"/>
                <a:cs typeface="Arial" charset="0"/>
              </a:defRPr>
            </a:lvl4pPr>
            <a:lvl5pPr marL="2057400" indent="-228600" eaLnBrk="0" hangingPunct="0">
              <a:defRPr>
                <a:solidFill>
                  <a:schemeClr val="bg1"/>
                </a:solidFill>
                <a:latin typeface="Arial Black" pitchFamily="34" charset="0"/>
                <a:cs typeface="Arial" charset="0"/>
              </a:defRPr>
            </a:lvl5pPr>
            <a:lvl6pPr marL="2514600" indent="-228600" eaLnBrk="0" fontAlgn="base" hangingPunct="0">
              <a:spcBef>
                <a:spcPct val="0"/>
              </a:spcBef>
              <a:spcAft>
                <a:spcPct val="0"/>
              </a:spcAft>
              <a:defRPr>
                <a:solidFill>
                  <a:schemeClr val="bg1"/>
                </a:solidFill>
                <a:latin typeface="Arial Black" pitchFamily="34" charset="0"/>
                <a:cs typeface="Arial" charset="0"/>
              </a:defRPr>
            </a:lvl6pPr>
            <a:lvl7pPr marL="2971800" indent="-228600" eaLnBrk="0" fontAlgn="base" hangingPunct="0">
              <a:spcBef>
                <a:spcPct val="0"/>
              </a:spcBef>
              <a:spcAft>
                <a:spcPct val="0"/>
              </a:spcAft>
              <a:defRPr>
                <a:solidFill>
                  <a:schemeClr val="bg1"/>
                </a:solidFill>
                <a:latin typeface="Arial Black" pitchFamily="34" charset="0"/>
                <a:cs typeface="Arial" charset="0"/>
              </a:defRPr>
            </a:lvl7pPr>
            <a:lvl8pPr marL="3429000" indent="-228600" eaLnBrk="0" fontAlgn="base" hangingPunct="0">
              <a:spcBef>
                <a:spcPct val="0"/>
              </a:spcBef>
              <a:spcAft>
                <a:spcPct val="0"/>
              </a:spcAft>
              <a:defRPr>
                <a:solidFill>
                  <a:schemeClr val="bg1"/>
                </a:solidFill>
                <a:latin typeface="Arial Black" pitchFamily="34" charset="0"/>
                <a:cs typeface="Arial" charset="0"/>
              </a:defRPr>
            </a:lvl8pPr>
            <a:lvl9pPr marL="3886200" indent="-228600" eaLnBrk="0" fontAlgn="base" hangingPunct="0">
              <a:spcBef>
                <a:spcPct val="0"/>
              </a:spcBef>
              <a:spcAft>
                <a:spcPct val="0"/>
              </a:spcAft>
              <a:defRPr>
                <a:solidFill>
                  <a:schemeClr val="bg1"/>
                </a:solidFill>
                <a:latin typeface="Arial Black" pitchFamily="34" charset="0"/>
                <a:cs typeface="Arial" charset="0"/>
              </a:defRPr>
            </a:lvl9pPr>
          </a:lstStyle>
          <a:p>
            <a:pPr algn="r" defTabSz="914294" eaLnBrk="1" hangingPunct="1"/>
            <a:r>
              <a:rPr lang="en-US" b="1">
                <a:solidFill>
                  <a:srgbClr val="FFFFFF"/>
                </a:solidFill>
                <a:latin typeface="Arial Narrow" pitchFamily="34" charset="0"/>
              </a:rPr>
              <a:t>$150K-$200</a:t>
            </a:r>
          </a:p>
        </p:txBody>
      </p:sp>
      <p:sp>
        <p:nvSpPr>
          <p:cNvPr id="89110" name="TextBox 27"/>
          <p:cNvSpPr txBox="1">
            <a:spLocks noChangeArrowheads="1"/>
          </p:cNvSpPr>
          <p:nvPr/>
        </p:nvSpPr>
        <p:spPr bwMode="auto">
          <a:xfrm>
            <a:off x="376238" y="4846638"/>
            <a:ext cx="13620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bg1"/>
                </a:solidFill>
                <a:latin typeface="Arial Black" pitchFamily="34" charset="0"/>
                <a:cs typeface="Arial" charset="0"/>
              </a:defRPr>
            </a:lvl1pPr>
            <a:lvl2pPr marL="742950" indent="-285750" eaLnBrk="0" hangingPunct="0">
              <a:defRPr>
                <a:solidFill>
                  <a:schemeClr val="bg1"/>
                </a:solidFill>
                <a:latin typeface="Arial Black" pitchFamily="34" charset="0"/>
                <a:cs typeface="Arial" charset="0"/>
              </a:defRPr>
            </a:lvl2pPr>
            <a:lvl3pPr marL="1143000" indent="-228600" eaLnBrk="0" hangingPunct="0">
              <a:defRPr>
                <a:solidFill>
                  <a:schemeClr val="bg1"/>
                </a:solidFill>
                <a:latin typeface="Arial Black" pitchFamily="34" charset="0"/>
                <a:cs typeface="Arial" charset="0"/>
              </a:defRPr>
            </a:lvl3pPr>
            <a:lvl4pPr marL="1600200" indent="-228600" eaLnBrk="0" hangingPunct="0">
              <a:defRPr>
                <a:solidFill>
                  <a:schemeClr val="bg1"/>
                </a:solidFill>
                <a:latin typeface="Arial Black" pitchFamily="34" charset="0"/>
                <a:cs typeface="Arial" charset="0"/>
              </a:defRPr>
            </a:lvl4pPr>
            <a:lvl5pPr marL="2057400" indent="-228600" eaLnBrk="0" hangingPunct="0">
              <a:defRPr>
                <a:solidFill>
                  <a:schemeClr val="bg1"/>
                </a:solidFill>
                <a:latin typeface="Arial Black" pitchFamily="34" charset="0"/>
                <a:cs typeface="Arial" charset="0"/>
              </a:defRPr>
            </a:lvl5pPr>
            <a:lvl6pPr marL="2514600" indent="-228600" eaLnBrk="0" fontAlgn="base" hangingPunct="0">
              <a:spcBef>
                <a:spcPct val="0"/>
              </a:spcBef>
              <a:spcAft>
                <a:spcPct val="0"/>
              </a:spcAft>
              <a:defRPr>
                <a:solidFill>
                  <a:schemeClr val="bg1"/>
                </a:solidFill>
                <a:latin typeface="Arial Black" pitchFamily="34" charset="0"/>
                <a:cs typeface="Arial" charset="0"/>
              </a:defRPr>
            </a:lvl6pPr>
            <a:lvl7pPr marL="2971800" indent="-228600" eaLnBrk="0" fontAlgn="base" hangingPunct="0">
              <a:spcBef>
                <a:spcPct val="0"/>
              </a:spcBef>
              <a:spcAft>
                <a:spcPct val="0"/>
              </a:spcAft>
              <a:defRPr>
                <a:solidFill>
                  <a:schemeClr val="bg1"/>
                </a:solidFill>
                <a:latin typeface="Arial Black" pitchFamily="34" charset="0"/>
                <a:cs typeface="Arial" charset="0"/>
              </a:defRPr>
            </a:lvl7pPr>
            <a:lvl8pPr marL="3429000" indent="-228600" eaLnBrk="0" fontAlgn="base" hangingPunct="0">
              <a:spcBef>
                <a:spcPct val="0"/>
              </a:spcBef>
              <a:spcAft>
                <a:spcPct val="0"/>
              </a:spcAft>
              <a:defRPr>
                <a:solidFill>
                  <a:schemeClr val="bg1"/>
                </a:solidFill>
                <a:latin typeface="Arial Black" pitchFamily="34" charset="0"/>
                <a:cs typeface="Arial" charset="0"/>
              </a:defRPr>
            </a:lvl8pPr>
            <a:lvl9pPr marL="3886200" indent="-228600" eaLnBrk="0" fontAlgn="base" hangingPunct="0">
              <a:spcBef>
                <a:spcPct val="0"/>
              </a:spcBef>
              <a:spcAft>
                <a:spcPct val="0"/>
              </a:spcAft>
              <a:defRPr>
                <a:solidFill>
                  <a:schemeClr val="bg1"/>
                </a:solidFill>
                <a:latin typeface="Arial Black" pitchFamily="34" charset="0"/>
                <a:cs typeface="Arial" charset="0"/>
              </a:defRPr>
            </a:lvl9pPr>
          </a:lstStyle>
          <a:p>
            <a:pPr algn="r" defTabSz="914294" eaLnBrk="1" hangingPunct="1"/>
            <a:r>
              <a:rPr lang="en-US" b="1">
                <a:solidFill>
                  <a:srgbClr val="FFFFFF"/>
                </a:solidFill>
                <a:latin typeface="Arial Narrow" pitchFamily="34" charset="0"/>
              </a:rPr>
              <a:t>$100K-$150</a:t>
            </a:r>
          </a:p>
        </p:txBody>
      </p:sp>
      <p:sp>
        <p:nvSpPr>
          <p:cNvPr id="89111" name="TextBox 28"/>
          <p:cNvSpPr txBox="1">
            <a:spLocks noChangeArrowheads="1"/>
          </p:cNvSpPr>
          <p:nvPr/>
        </p:nvSpPr>
        <p:spPr bwMode="auto">
          <a:xfrm>
            <a:off x="376238" y="5351463"/>
            <a:ext cx="13620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bg1"/>
                </a:solidFill>
                <a:latin typeface="Arial Black" pitchFamily="34" charset="0"/>
                <a:cs typeface="Arial" charset="0"/>
              </a:defRPr>
            </a:lvl1pPr>
            <a:lvl2pPr marL="742950" indent="-285750" eaLnBrk="0" hangingPunct="0">
              <a:defRPr>
                <a:solidFill>
                  <a:schemeClr val="bg1"/>
                </a:solidFill>
                <a:latin typeface="Arial Black" pitchFamily="34" charset="0"/>
                <a:cs typeface="Arial" charset="0"/>
              </a:defRPr>
            </a:lvl2pPr>
            <a:lvl3pPr marL="1143000" indent="-228600" eaLnBrk="0" hangingPunct="0">
              <a:defRPr>
                <a:solidFill>
                  <a:schemeClr val="bg1"/>
                </a:solidFill>
                <a:latin typeface="Arial Black" pitchFamily="34" charset="0"/>
                <a:cs typeface="Arial" charset="0"/>
              </a:defRPr>
            </a:lvl3pPr>
            <a:lvl4pPr marL="1600200" indent="-228600" eaLnBrk="0" hangingPunct="0">
              <a:defRPr>
                <a:solidFill>
                  <a:schemeClr val="bg1"/>
                </a:solidFill>
                <a:latin typeface="Arial Black" pitchFamily="34" charset="0"/>
                <a:cs typeface="Arial" charset="0"/>
              </a:defRPr>
            </a:lvl4pPr>
            <a:lvl5pPr marL="2057400" indent="-228600" eaLnBrk="0" hangingPunct="0">
              <a:defRPr>
                <a:solidFill>
                  <a:schemeClr val="bg1"/>
                </a:solidFill>
                <a:latin typeface="Arial Black" pitchFamily="34" charset="0"/>
                <a:cs typeface="Arial" charset="0"/>
              </a:defRPr>
            </a:lvl5pPr>
            <a:lvl6pPr marL="2514600" indent="-228600" eaLnBrk="0" fontAlgn="base" hangingPunct="0">
              <a:spcBef>
                <a:spcPct val="0"/>
              </a:spcBef>
              <a:spcAft>
                <a:spcPct val="0"/>
              </a:spcAft>
              <a:defRPr>
                <a:solidFill>
                  <a:schemeClr val="bg1"/>
                </a:solidFill>
                <a:latin typeface="Arial Black" pitchFamily="34" charset="0"/>
                <a:cs typeface="Arial" charset="0"/>
              </a:defRPr>
            </a:lvl6pPr>
            <a:lvl7pPr marL="2971800" indent="-228600" eaLnBrk="0" fontAlgn="base" hangingPunct="0">
              <a:spcBef>
                <a:spcPct val="0"/>
              </a:spcBef>
              <a:spcAft>
                <a:spcPct val="0"/>
              </a:spcAft>
              <a:defRPr>
                <a:solidFill>
                  <a:schemeClr val="bg1"/>
                </a:solidFill>
                <a:latin typeface="Arial Black" pitchFamily="34" charset="0"/>
                <a:cs typeface="Arial" charset="0"/>
              </a:defRPr>
            </a:lvl7pPr>
            <a:lvl8pPr marL="3429000" indent="-228600" eaLnBrk="0" fontAlgn="base" hangingPunct="0">
              <a:spcBef>
                <a:spcPct val="0"/>
              </a:spcBef>
              <a:spcAft>
                <a:spcPct val="0"/>
              </a:spcAft>
              <a:defRPr>
                <a:solidFill>
                  <a:schemeClr val="bg1"/>
                </a:solidFill>
                <a:latin typeface="Arial Black" pitchFamily="34" charset="0"/>
                <a:cs typeface="Arial" charset="0"/>
              </a:defRPr>
            </a:lvl8pPr>
            <a:lvl9pPr marL="3886200" indent="-228600" eaLnBrk="0" fontAlgn="base" hangingPunct="0">
              <a:spcBef>
                <a:spcPct val="0"/>
              </a:spcBef>
              <a:spcAft>
                <a:spcPct val="0"/>
              </a:spcAft>
              <a:defRPr>
                <a:solidFill>
                  <a:schemeClr val="bg1"/>
                </a:solidFill>
                <a:latin typeface="Arial Black" pitchFamily="34" charset="0"/>
                <a:cs typeface="Arial" charset="0"/>
              </a:defRPr>
            </a:lvl9pPr>
          </a:lstStyle>
          <a:p>
            <a:pPr algn="r" defTabSz="914294" eaLnBrk="1" hangingPunct="1"/>
            <a:r>
              <a:rPr lang="en-US" b="1">
                <a:solidFill>
                  <a:srgbClr val="FFFFFF"/>
                </a:solidFill>
                <a:latin typeface="Arial Narrow" pitchFamily="34" charset="0"/>
              </a:rPr>
              <a:t>&lt;$100K</a:t>
            </a:r>
          </a:p>
        </p:txBody>
      </p:sp>
      <p:sp>
        <p:nvSpPr>
          <p:cNvPr id="31" name="TextBox 30"/>
          <p:cNvSpPr txBox="1"/>
          <p:nvPr/>
        </p:nvSpPr>
        <p:spPr>
          <a:xfrm>
            <a:off x="6103070" y="1870268"/>
            <a:ext cx="925513" cy="368300"/>
          </a:xfrm>
          <a:prstGeom prst="rect">
            <a:avLst/>
          </a:prstGeom>
          <a:noFill/>
          <a:effectLst/>
        </p:spPr>
        <p:txBody>
          <a:bodyPr>
            <a:spAutoFit/>
          </a:bodyPr>
          <a:lstStyle/>
          <a:p>
            <a:pPr defTabSz="914294">
              <a:defRPr/>
            </a:pPr>
            <a:r>
              <a:rPr lang="en-US" dirty="0" smtClean="0">
                <a:solidFill>
                  <a:srgbClr val="000000"/>
                </a:solidFill>
                <a:latin typeface="Arial"/>
                <a:cs typeface="Arial" pitchFamily="34" charset="0"/>
              </a:rPr>
              <a:t>22.9</a:t>
            </a:r>
            <a:endParaRPr lang="en-US" dirty="0">
              <a:solidFill>
                <a:srgbClr val="000000"/>
              </a:solidFill>
              <a:latin typeface="Arial"/>
              <a:cs typeface="Arial" pitchFamily="34" charset="0"/>
            </a:endParaRPr>
          </a:p>
        </p:txBody>
      </p:sp>
      <p:sp>
        <p:nvSpPr>
          <p:cNvPr id="35" name="TextBox 34"/>
          <p:cNvSpPr txBox="1"/>
          <p:nvPr/>
        </p:nvSpPr>
        <p:spPr>
          <a:xfrm>
            <a:off x="4856625" y="2320925"/>
            <a:ext cx="890587" cy="369888"/>
          </a:xfrm>
          <a:prstGeom prst="rect">
            <a:avLst/>
          </a:prstGeom>
          <a:noFill/>
          <a:effectLst/>
        </p:spPr>
        <p:txBody>
          <a:bodyPr>
            <a:spAutoFit/>
          </a:bodyPr>
          <a:lstStyle/>
          <a:p>
            <a:pPr defTabSz="914294">
              <a:defRPr/>
            </a:pPr>
            <a:r>
              <a:rPr lang="en-US" dirty="0" smtClean="0">
                <a:solidFill>
                  <a:srgbClr val="000000"/>
                </a:solidFill>
                <a:latin typeface="Arial"/>
                <a:cs typeface="Arial" pitchFamily="34" charset="0"/>
              </a:rPr>
              <a:t>13.3</a:t>
            </a:r>
            <a:endParaRPr lang="en-US" dirty="0">
              <a:solidFill>
                <a:srgbClr val="000000"/>
              </a:solidFill>
              <a:latin typeface="Arial"/>
              <a:cs typeface="Arial" pitchFamily="34" charset="0"/>
            </a:endParaRPr>
          </a:p>
        </p:txBody>
      </p:sp>
      <p:sp>
        <p:nvSpPr>
          <p:cNvPr id="38" name="TextBox 37"/>
          <p:cNvSpPr txBox="1"/>
          <p:nvPr/>
        </p:nvSpPr>
        <p:spPr>
          <a:xfrm>
            <a:off x="4148138" y="2827338"/>
            <a:ext cx="819150" cy="369887"/>
          </a:xfrm>
          <a:prstGeom prst="rect">
            <a:avLst/>
          </a:prstGeom>
          <a:noFill/>
          <a:effectLst/>
        </p:spPr>
        <p:txBody>
          <a:bodyPr>
            <a:spAutoFit/>
          </a:bodyPr>
          <a:lstStyle/>
          <a:p>
            <a:pPr defTabSz="914294">
              <a:defRPr/>
            </a:pPr>
            <a:r>
              <a:rPr lang="en-US" dirty="0" smtClean="0">
                <a:solidFill>
                  <a:srgbClr val="000000"/>
                </a:solidFill>
                <a:latin typeface="Arial"/>
                <a:cs typeface="Arial" pitchFamily="34" charset="0"/>
              </a:rPr>
              <a:t>9.0</a:t>
            </a:r>
            <a:endParaRPr lang="en-US" dirty="0">
              <a:solidFill>
                <a:srgbClr val="000000"/>
              </a:solidFill>
              <a:latin typeface="Arial"/>
              <a:cs typeface="Arial" pitchFamily="34" charset="0"/>
            </a:endParaRPr>
          </a:p>
        </p:txBody>
      </p:sp>
      <p:sp>
        <p:nvSpPr>
          <p:cNvPr id="27682" name="TextBox 40"/>
          <p:cNvSpPr txBox="1">
            <a:spLocks noChangeArrowheads="1"/>
          </p:cNvSpPr>
          <p:nvPr/>
        </p:nvSpPr>
        <p:spPr bwMode="auto">
          <a:xfrm>
            <a:off x="3148244" y="3335338"/>
            <a:ext cx="820737" cy="368300"/>
          </a:xfrm>
          <a:prstGeom prst="rect">
            <a:avLst/>
          </a:prstGeom>
          <a:noFill/>
          <a:effectLst/>
        </p:spPr>
        <p:txBody>
          <a:bodyPr>
            <a:spAutoFit/>
          </a:bodyPr>
          <a:lstStyle/>
          <a:p>
            <a:pPr defTabSz="914294">
              <a:defRPr/>
            </a:pPr>
            <a:r>
              <a:rPr lang="en-US" dirty="0" smtClean="0">
                <a:solidFill>
                  <a:srgbClr val="000000"/>
                </a:solidFill>
                <a:latin typeface="Arial"/>
                <a:cs typeface="Arial" pitchFamily="34" charset="0"/>
              </a:rPr>
              <a:t>6.3</a:t>
            </a:r>
            <a:endParaRPr lang="en-US" dirty="0">
              <a:solidFill>
                <a:srgbClr val="000000"/>
              </a:solidFill>
              <a:latin typeface="Arial"/>
              <a:cs typeface="Arial" pitchFamily="34" charset="0"/>
            </a:endParaRPr>
          </a:p>
        </p:txBody>
      </p:sp>
      <p:sp>
        <p:nvSpPr>
          <p:cNvPr id="27684" name="TextBox 43"/>
          <p:cNvSpPr txBox="1">
            <a:spLocks noChangeArrowheads="1"/>
          </p:cNvSpPr>
          <p:nvPr/>
        </p:nvSpPr>
        <p:spPr bwMode="auto">
          <a:xfrm>
            <a:off x="2783590" y="3841750"/>
            <a:ext cx="819150" cy="369888"/>
          </a:xfrm>
          <a:prstGeom prst="rect">
            <a:avLst/>
          </a:prstGeom>
          <a:noFill/>
          <a:effectLst/>
        </p:spPr>
        <p:txBody>
          <a:bodyPr>
            <a:spAutoFit/>
          </a:bodyPr>
          <a:lstStyle/>
          <a:p>
            <a:pPr defTabSz="914294">
              <a:defRPr/>
            </a:pPr>
            <a:r>
              <a:rPr lang="en-US" dirty="0" smtClean="0">
                <a:solidFill>
                  <a:srgbClr val="000000"/>
                </a:solidFill>
                <a:latin typeface="Arial"/>
                <a:cs typeface="Arial" pitchFamily="34" charset="0"/>
              </a:rPr>
              <a:t>3.9</a:t>
            </a:r>
            <a:endParaRPr lang="en-US" dirty="0">
              <a:solidFill>
                <a:srgbClr val="000000"/>
              </a:solidFill>
              <a:latin typeface="Arial"/>
              <a:cs typeface="Arial" pitchFamily="34" charset="0"/>
            </a:endParaRPr>
          </a:p>
        </p:txBody>
      </p:sp>
      <p:sp>
        <p:nvSpPr>
          <p:cNvPr id="27685" name="TextBox 46"/>
          <p:cNvSpPr txBox="1">
            <a:spLocks noChangeArrowheads="1"/>
          </p:cNvSpPr>
          <p:nvPr/>
        </p:nvSpPr>
        <p:spPr bwMode="auto">
          <a:xfrm>
            <a:off x="2761119" y="4359314"/>
            <a:ext cx="583406" cy="369887"/>
          </a:xfrm>
          <a:prstGeom prst="rect">
            <a:avLst/>
          </a:prstGeom>
          <a:noFill/>
          <a:effectLst/>
        </p:spPr>
        <p:txBody>
          <a:bodyPr wrap="square">
            <a:spAutoFit/>
          </a:bodyPr>
          <a:lstStyle/>
          <a:p>
            <a:pPr defTabSz="914294">
              <a:defRPr/>
            </a:pPr>
            <a:r>
              <a:rPr lang="en-US" dirty="0" smtClean="0">
                <a:solidFill>
                  <a:srgbClr val="000000"/>
                </a:solidFill>
                <a:latin typeface="Arial"/>
                <a:cs typeface="Arial" pitchFamily="34" charset="0"/>
              </a:rPr>
              <a:t>3.2</a:t>
            </a:r>
            <a:endParaRPr lang="en-US" dirty="0">
              <a:solidFill>
                <a:srgbClr val="000000"/>
              </a:solidFill>
              <a:latin typeface="Arial"/>
              <a:cs typeface="Arial" pitchFamily="34" charset="0"/>
            </a:endParaRPr>
          </a:p>
        </p:txBody>
      </p:sp>
      <p:sp>
        <p:nvSpPr>
          <p:cNvPr id="27687" name="TextBox 49"/>
          <p:cNvSpPr txBox="1">
            <a:spLocks noChangeArrowheads="1"/>
          </p:cNvSpPr>
          <p:nvPr/>
        </p:nvSpPr>
        <p:spPr bwMode="auto">
          <a:xfrm>
            <a:off x="2806700" y="4854575"/>
            <a:ext cx="820738" cy="369888"/>
          </a:xfrm>
          <a:prstGeom prst="rect">
            <a:avLst/>
          </a:prstGeom>
          <a:noFill/>
          <a:effectLst/>
        </p:spPr>
        <p:txBody>
          <a:bodyPr>
            <a:spAutoFit/>
          </a:bodyPr>
          <a:lstStyle/>
          <a:p>
            <a:pPr defTabSz="914294">
              <a:defRPr/>
            </a:pPr>
            <a:r>
              <a:rPr lang="en-US" dirty="0" smtClean="0">
                <a:solidFill>
                  <a:srgbClr val="000000"/>
                </a:solidFill>
                <a:latin typeface="Arial"/>
                <a:cs typeface="Arial" pitchFamily="34" charset="0"/>
              </a:rPr>
              <a:t>2.3</a:t>
            </a:r>
            <a:endParaRPr lang="en-US" dirty="0">
              <a:solidFill>
                <a:srgbClr val="000000"/>
              </a:solidFill>
              <a:latin typeface="Arial"/>
              <a:cs typeface="Arial" pitchFamily="34" charset="0"/>
            </a:endParaRPr>
          </a:p>
        </p:txBody>
      </p:sp>
      <p:sp>
        <p:nvSpPr>
          <p:cNvPr id="27689" name="TextBox 52"/>
          <p:cNvSpPr txBox="1">
            <a:spLocks noChangeArrowheads="1"/>
          </p:cNvSpPr>
          <p:nvPr/>
        </p:nvSpPr>
        <p:spPr bwMode="auto">
          <a:xfrm>
            <a:off x="2806700" y="5362575"/>
            <a:ext cx="820738" cy="368300"/>
          </a:xfrm>
          <a:prstGeom prst="rect">
            <a:avLst/>
          </a:prstGeom>
          <a:noFill/>
          <a:effectLst/>
        </p:spPr>
        <p:txBody>
          <a:bodyPr>
            <a:spAutoFit/>
          </a:bodyPr>
          <a:lstStyle/>
          <a:p>
            <a:pPr defTabSz="914294">
              <a:defRPr/>
            </a:pPr>
            <a:r>
              <a:rPr lang="en-US" dirty="0" smtClean="0">
                <a:solidFill>
                  <a:srgbClr val="000000"/>
                </a:solidFill>
                <a:latin typeface="Arial"/>
                <a:cs typeface="Arial" pitchFamily="34" charset="0"/>
              </a:rPr>
              <a:t>1.6</a:t>
            </a:r>
            <a:endParaRPr lang="en-US" dirty="0">
              <a:solidFill>
                <a:srgbClr val="000000"/>
              </a:solidFill>
              <a:latin typeface="Arial"/>
              <a:cs typeface="Arial" pitchFamily="34" charset="0"/>
            </a:endParaRPr>
          </a:p>
        </p:txBody>
      </p:sp>
      <p:cxnSp>
        <p:nvCxnSpPr>
          <p:cNvPr id="44" name="Straight Arrow Connector 43"/>
          <p:cNvCxnSpPr/>
          <p:nvPr/>
        </p:nvCxnSpPr>
        <p:spPr bwMode="auto">
          <a:xfrm>
            <a:off x="1855788" y="2017713"/>
            <a:ext cx="4044950" cy="1587"/>
          </a:xfrm>
          <a:prstGeom prst="straightConnector1">
            <a:avLst/>
          </a:prstGeom>
          <a:noFill/>
          <a:ln w="127000" cap="flat" cmpd="sng" algn="ctr">
            <a:solidFill>
              <a:schemeClr val="bg1"/>
            </a:solidFill>
            <a:prstDash val="solid"/>
            <a:round/>
            <a:headEnd type="none" w="med" len="med"/>
            <a:tailEnd type="triangle" w="sm" len="med"/>
          </a:ln>
          <a:effectLst>
            <a:outerShdw dist="38100" dir="2700000" algn="tl" rotWithShape="0">
              <a:prstClr val="black"/>
            </a:outerShdw>
          </a:effectLst>
        </p:spPr>
      </p:cxnSp>
      <p:cxnSp>
        <p:nvCxnSpPr>
          <p:cNvPr id="45" name="Straight Arrow Connector 44"/>
          <p:cNvCxnSpPr/>
          <p:nvPr/>
        </p:nvCxnSpPr>
        <p:spPr bwMode="auto">
          <a:xfrm>
            <a:off x="1855788" y="2519363"/>
            <a:ext cx="2925762" cy="1587"/>
          </a:xfrm>
          <a:prstGeom prst="straightConnector1">
            <a:avLst/>
          </a:prstGeom>
          <a:noFill/>
          <a:ln w="127000" cap="flat" cmpd="sng" algn="ctr">
            <a:solidFill>
              <a:schemeClr val="bg1"/>
            </a:solidFill>
            <a:prstDash val="solid"/>
            <a:round/>
            <a:headEnd type="none" w="med" len="med"/>
            <a:tailEnd type="triangle" w="sm" len="med"/>
          </a:ln>
          <a:effectLst>
            <a:outerShdw dist="38100" dir="2700000" algn="tl" rotWithShape="0">
              <a:prstClr val="black"/>
            </a:outerShdw>
          </a:effectLst>
        </p:spPr>
      </p:cxnSp>
      <p:cxnSp>
        <p:nvCxnSpPr>
          <p:cNvPr id="46" name="Straight Arrow Connector 45"/>
          <p:cNvCxnSpPr/>
          <p:nvPr/>
        </p:nvCxnSpPr>
        <p:spPr bwMode="auto">
          <a:xfrm>
            <a:off x="1855788" y="3021013"/>
            <a:ext cx="1760537" cy="1587"/>
          </a:xfrm>
          <a:prstGeom prst="straightConnector1">
            <a:avLst/>
          </a:prstGeom>
          <a:noFill/>
          <a:ln w="127000" cap="flat" cmpd="sng" algn="ctr">
            <a:solidFill>
              <a:schemeClr val="bg1"/>
            </a:solidFill>
            <a:prstDash val="solid"/>
            <a:round/>
            <a:headEnd type="none" w="med" len="med"/>
            <a:tailEnd type="triangle" w="sm" len="med"/>
          </a:ln>
          <a:effectLst>
            <a:outerShdw dist="38100" dir="2700000" algn="tl" rotWithShape="0">
              <a:prstClr val="black"/>
            </a:outerShdw>
          </a:effectLst>
        </p:spPr>
      </p:cxnSp>
      <p:cxnSp>
        <p:nvCxnSpPr>
          <p:cNvPr id="47" name="Straight Arrow Connector 46"/>
          <p:cNvCxnSpPr/>
          <p:nvPr/>
        </p:nvCxnSpPr>
        <p:spPr bwMode="auto">
          <a:xfrm>
            <a:off x="1855788" y="3497778"/>
            <a:ext cx="1279525" cy="1587"/>
          </a:xfrm>
          <a:prstGeom prst="straightConnector1">
            <a:avLst/>
          </a:prstGeom>
          <a:noFill/>
          <a:ln w="127000" cap="flat" cmpd="sng" algn="ctr">
            <a:solidFill>
              <a:schemeClr val="bg1"/>
            </a:solidFill>
            <a:prstDash val="solid"/>
            <a:round/>
            <a:headEnd type="none" w="med" len="med"/>
            <a:tailEnd type="triangle" w="sm" len="med"/>
          </a:ln>
          <a:effectLst>
            <a:outerShdw dist="38100" dir="2700000" algn="tl" rotWithShape="0">
              <a:prstClr val="black"/>
            </a:outerShdw>
          </a:effectLst>
        </p:spPr>
      </p:cxnSp>
      <p:cxnSp>
        <p:nvCxnSpPr>
          <p:cNvPr id="48" name="Straight Arrow Connector 47"/>
          <p:cNvCxnSpPr/>
          <p:nvPr/>
        </p:nvCxnSpPr>
        <p:spPr bwMode="auto">
          <a:xfrm>
            <a:off x="1855788" y="4024313"/>
            <a:ext cx="720144" cy="2381"/>
          </a:xfrm>
          <a:prstGeom prst="straightConnector1">
            <a:avLst/>
          </a:prstGeom>
          <a:noFill/>
          <a:ln w="127000" cap="flat" cmpd="sng" algn="ctr">
            <a:solidFill>
              <a:schemeClr val="bg1"/>
            </a:solidFill>
            <a:prstDash val="solid"/>
            <a:round/>
            <a:headEnd type="none" w="med" len="med"/>
            <a:tailEnd type="triangle" w="sm" len="med"/>
          </a:ln>
          <a:effectLst>
            <a:outerShdw dist="38100" dir="2700000" algn="tl" rotWithShape="0">
              <a:prstClr val="black"/>
            </a:outerShdw>
          </a:effectLst>
        </p:spPr>
      </p:cxnSp>
      <p:cxnSp>
        <p:nvCxnSpPr>
          <p:cNvPr id="49" name="Straight Arrow Connector 48"/>
          <p:cNvCxnSpPr/>
          <p:nvPr/>
        </p:nvCxnSpPr>
        <p:spPr bwMode="auto">
          <a:xfrm>
            <a:off x="1855788" y="4525963"/>
            <a:ext cx="491331" cy="7143"/>
          </a:xfrm>
          <a:prstGeom prst="straightConnector1">
            <a:avLst/>
          </a:prstGeom>
          <a:noFill/>
          <a:ln w="127000" cap="flat" cmpd="sng" algn="ctr">
            <a:solidFill>
              <a:schemeClr val="bg1"/>
            </a:solidFill>
            <a:prstDash val="solid"/>
            <a:round/>
            <a:headEnd type="none" w="med" len="med"/>
            <a:tailEnd type="triangle" w="sm" len="med"/>
          </a:ln>
          <a:effectLst>
            <a:outerShdw dist="38100" dir="2700000" algn="tl" rotWithShape="0">
              <a:prstClr val="black"/>
            </a:outerShdw>
          </a:effectLst>
        </p:spPr>
      </p:cxnSp>
      <p:cxnSp>
        <p:nvCxnSpPr>
          <p:cNvPr id="50" name="Straight Arrow Connector 49"/>
          <p:cNvCxnSpPr/>
          <p:nvPr/>
        </p:nvCxnSpPr>
        <p:spPr bwMode="auto">
          <a:xfrm>
            <a:off x="1855788" y="5027613"/>
            <a:ext cx="407910" cy="0"/>
          </a:xfrm>
          <a:prstGeom prst="straightConnector1">
            <a:avLst/>
          </a:prstGeom>
          <a:noFill/>
          <a:ln w="127000" cap="flat" cmpd="sng" algn="ctr">
            <a:solidFill>
              <a:schemeClr val="bg1"/>
            </a:solidFill>
            <a:prstDash val="solid"/>
            <a:round/>
            <a:headEnd type="none" w="med" len="med"/>
            <a:tailEnd type="triangle" w="sm" len="med"/>
          </a:ln>
          <a:effectLst>
            <a:outerShdw dist="38100" dir="2700000" algn="tl" rotWithShape="0">
              <a:prstClr val="black"/>
            </a:outerShdw>
          </a:effectLst>
        </p:spPr>
      </p:cxnSp>
      <p:cxnSp>
        <p:nvCxnSpPr>
          <p:cNvPr id="51" name="Straight Arrow Connector 50"/>
          <p:cNvCxnSpPr/>
          <p:nvPr/>
        </p:nvCxnSpPr>
        <p:spPr bwMode="auto">
          <a:xfrm>
            <a:off x="1855788" y="5529263"/>
            <a:ext cx="329851" cy="17462"/>
          </a:xfrm>
          <a:prstGeom prst="straightConnector1">
            <a:avLst/>
          </a:prstGeom>
          <a:noFill/>
          <a:ln w="127000" cap="flat" cmpd="sng" algn="ctr">
            <a:solidFill>
              <a:schemeClr val="bg1"/>
            </a:solidFill>
            <a:prstDash val="solid"/>
            <a:round/>
            <a:headEnd type="none" w="med" len="med"/>
            <a:tailEnd type="triangle" w="sm" len="med"/>
          </a:ln>
          <a:effectLst>
            <a:outerShdw dist="38100" dir="2700000" algn="tl" rotWithShape="0">
              <a:prstClr val="black"/>
            </a:outerShdw>
          </a:effectLst>
        </p:spPr>
      </p:cxnSp>
      <p:sp>
        <p:nvSpPr>
          <p:cNvPr id="54" name="Rectangle 53"/>
          <p:cNvSpPr/>
          <p:nvPr/>
        </p:nvSpPr>
        <p:spPr bwMode="auto">
          <a:xfrm>
            <a:off x="5116513" y="1165225"/>
            <a:ext cx="2043112" cy="361950"/>
          </a:xfrm>
          <a:prstGeom prst="rect">
            <a:avLst/>
          </a:prstGeom>
          <a:solidFill>
            <a:srgbClr val="AD2C49"/>
          </a:solidFill>
          <a:ln w="57150">
            <a:noFill/>
            <a:prstDash val="sysDash"/>
            <a:miter lim="800000"/>
            <a:headEnd/>
            <a:tailEnd/>
          </a:ln>
        </p:spPr>
        <p:txBody>
          <a:bodyPr anchor="ctr" anchorCtr="1"/>
          <a:lstStyle/>
          <a:p>
            <a:pPr algn="ctr" defTabSz="914294">
              <a:spcBef>
                <a:spcPct val="50000"/>
              </a:spcBef>
              <a:defRPr/>
            </a:pPr>
            <a:r>
              <a:rPr lang="en-US" dirty="0">
                <a:solidFill>
                  <a:srgbClr val="000000"/>
                </a:solidFill>
                <a:latin typeface="Arial"/>
                <a:cs typeface="Arial" pitchFamily="34" charset="0"/>
              </a:rPr>
              <a:t>UNHEALTHY</a:t>
            </a:r>
          </a:p>
        </p:txBody>
      </p:sp>
      <p:sp>
        <p:nvSpPr>
          <p:cNvPr id="55" name="Rectangle 54"/>
          <p:cNvSpPr/>
          <p:nvPr/>
        </p:nvSpPr>
        <p:spPr bwMode="auto">
          <a:xfrm>
            <a:off x="1916113" y="1165225"/>
            <a:ext cx="1828800" cy="361950"/>
          </a:xfrm>
          <a:prstGeom prst="rect">
            <a:avLst/>
          </a:prstGeom>
          <a:gradFill>
            <a:gsLst>
              <a:gs pos="0">
                <a:srgbClr val="578820"/>
              </a:gs>
              <a:gs pos="50000">
                <a:srgbClr val="E7A031"/>
              </a:gs>
            </a:gsLst>
            <a:lin ang="0" scaled="0"/>
          </a:gradFill>
          <a:ln w="57150">
            <a:noFill/>
            <a:prstDash val="sysDash"/>
            <a:miter lim="800000"/>
            <a:headEnd/>
            <a:tailEnd/>
          </a:ln>
          <a:effectLst/>
        </p:spPr>
        <p:txBody>
          <a:bodyPr anchor="ctr" anchorCtr="1"/>
          <a:lstStyle/>
          <a:p>
            <a:pPr algn="ctr" defTabSz="914294">
              <a:spcBef>
                <a:spcPct val="50000"/>
              </a:spcBef>
              <a:defRPr/>
            </a:pPr>
            <a:r>
              <a:rPr lang="en-US" dirty="0">
                <a:solidFill>
                  <a:srgbClr val="000000"/>
                </a:solidFill>
                <a:latin typeface="Arial"/>
                <a:cs typeface="Arial" pitchFamily="34" charset="0"/>
              </a:rPr>
              <a:t>HEALTHY</a:t>
            </a:r>
          </a:p>
        </p:txBody>
      </p:sp>
    </p:spTree>
    <p:extLst>
      <p:ext uri="{BB962C8B-B14F-4D97-AF65-F5344CB8AC3E}">
        <p14:creationId xmlns:p14="http://schemas.microsoft.com/office/powerpoint/2010/main" val="221287152"/>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Rectangle 23"/>
          <p:cNvSpPr>
            <a:spLocks noChangeArrowheads="1"/>
          </p:cNvSpPr>
          <p:nvPr/>
        </p:nvSpPr>
        <p:spPr bwMode="auto">
          <a:xfrm>
            <a:off x="0" y="0"/>
            <a:ext cx="9144000" cy="6858000"/>
          </a:xfrm>
          <a:prstGeom prst="rect">
            <a:avLst/>
          </a:prstGeom>
          <a:solidFill>
            <a:schemeClr val="tx1"/>
          </a:solidFill>
          <a:ln>
            <a:noFill/>
          </a:ln>
          <a:extLst>
            <a:ext uri="{91240B29-F687-4F45-9708-019B960494DF}">
              <a14:hiddenLine xmlns:a14="http://schemas.microsoft.com/office/drawing/2010/main" w="57150">
                <a:solidFill>
                  <a:srgbClr val="000000"/>
                </a:solidFill>
                <a:miter lim="800000"/>
                <a:headEnd/>
                <a:tailEnd/>
              </a14:hiddenLine>
            </a:ext>
          </a:extLst>
        </p:spPr>
        <p:txBody>
          <a:bodyPr anchor="ctr" anchorCtr="1"/>
          <a:lstStyle/>
          <a:p>
            <a:pPr algn="ctr" defTabSz="914294">
              <a:spcBef>
                <a:spcPct val="50000"/>
              </a:spcBef>
            </a:pPr>
            <a:endParaRPr lang="en-US">
              <a:solidFill>
                <a:srgbClr val="000000"/>
              </a:solidFill>
              <a:latin typeface="Arial"/>
            </a:endParaRPr>
          </a:p>
        </p:txBody>
      </p:sp>
      <p:sp>
        <p:nvSpPr>
          <p:cNvPr id="89091" name="TextBox 7"/>
          <p:cNvSpPr txBox="1">
            <a:spLocks noChangeArrowheads="1"/>
          </p:cNvSpPr>
          <p:nvPr/>
        </p:nvSpPr>
        <p:spPr bwMode="auto">
          <a:xfrm>
            <a:off x="465138" y="5865813"/>
            <a:ext cx="1533525"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bg1"/>
                </a:solidFill>
                <a:latin typeface="Arial Black" pitchFamily="34" charset="0"/>
                <a:cs typeface="Arial" charset="0"/>
              </a:defRPr>
            </a:lvl1pPr>
            <a:lvl2pPr marL="742950" indent="-285750" eaLnBrk="0" hangingPunct="0">
              <a:defRPr>
                <a:solidFill>
                  <a:schemeClr val="bg1"/>
                </a:solidFill>
                <a:latin typeface="Arial Black" pitchFamily="34" charset="0"/>
                <a:cs typeface="Arial" charset="0"/>
              </a:defRPr>
            </a:lvl2pPr>
            <a:lvl3pPr marL="1143000" indent="-228600" eaLnBrk="0" hangingPunct="0">
              <a:defRPr>
                <a:solidFill>
                  <a:schemeClr val="bg1"/>
                </a:solidFill>
                <a:latin typeface="Arial Black" pitchFamily="34" charset="0"/>
                <a:cs typeface="Arial" charset="0"/>
              </a:defRPr>
            </a:lvl3pPr>
            <a:lvl4pPr marL="1600200" indent="-228600" eaLnBrk="0" hangingPunct="0">
              <a:defRPr>
                <a:solidFill>
                  <a:schemeClr val="bg1"/>
                </a:solidFill>
                <a:latin typeface="Arial Black" pitchFamily="34" charset="0"/>
                <a:cs typeface="Arial" charset="0"/>
              </a:defRPr>
            </a:lvl4pPr>
            <a:lvl5pPr marL="2057400" indent="-228600" eaLnBrk="0" hangingPunct="0">
              <a:defRPr>
                <a:solidFill>
                  <a:schemeClr val="bg1"/>
                </a:solidFill>
                <a:latin typeface="Arial Black" pitchFamily="34" charset="0"/>
                <a:cs typeface="Arial" charset="0"/>
              </a:defRPr>
            </a:lvl5pPr>
            <a:lvl6pPr marL="2514600" indent="-228600" eaLnBrk="0" fontAlgn="base" hangingPunct="0">
              <a:spcBef>
                <a:spcPct val="0"/>
              </a:spcBef>
              <a:spcAft>
                <a:spcPct val="0"/>
              </a:spcAft>
              <a:defRPr>
                <a:solidFill>
                  <a:schemeClr val="bg1"/>
                </a:solidFill>
                <a:latin typeface="Arial Black" pitchFamily="34" charset="0"/>
                <a:cs typeface="Arial" charset="0"/>
              </a:defRPr>
            </a:lvl6pPr>
            <a:lvl7pPr marL="2971800" indent="-228600" eaLnBrk="0" fontAlgn="base" hangingPunct="0">
              <a:spcBef>
                <a:spcPct val="0"/>
              </a:spcBef>
              <a:spcAft>
                <a:spcPct val="0"/>
              </a:spcAft>
              <a:defRPr>
                <a:solidFill>
                  <a:schemeClr val="bg1"/>
                </a:solidFill>
                <a:latin typeface="Arial Black" pitchFamily="34" charset="0"/>
                <a:cs typeface="Arial" charset="0"/>
              </a:defRPr>
            </a:lvl7pPr>
            <a:lvl8pPr marL="3429000" indent="-228600" eaLnBrk="0" fontAlgn="base" hangingPunct="0">
              <a:spcBef>
                <a:spcPct val="0"/>
              </a:spcBef>
              <a:spcAft>
                <a:spcPct val="0"/>
              </a:spcAft>
              <a:defRPr>
                <a:solidFill>
                  <a:schemeClr val="bg1"/>
                </a:solidFill>
                <a:latin typeface="Arial Black" pitchFamily="34" charset="0"/>
                <a:cs typeface="Arial" charset="0"/>
              </a:defRPr>
            </a:lvl8pPr>
            <a:lvl9pPr marL="3886200" indent="-228600" eaLnBrk="0" fontAlgn="base" hangingPunct="0">
              <a:spcBef>
                <a:spcPct val="0"/>
              </a:spcBef>
              <a:spcAft>
                <a:spcPct val="0"/>
              </a:spcAft>
              <a:defRPr>
                <a:solidFill>
                  <a:schemeClr val="bg1"/>
                </a:solidFill>
                <a:latin typeface="Arial Black" pitchFamily="34" charset="0"/>
                <a:cs typeface="Arial" charset="0"/>
              </a:defRPr>
            </a:lvl9pPr>
          </a:lstStyle>
          <a:p>
            <a:pPr defTabSz="914294" eaLnBrk="1" hangingPunct="1"/>
            <a:r>
              <a:rPr lang="en-US" sz="1600" b="1">
                <a:solidFill>
                  <a:srgbClr val="FFFFFF"/>
                </a:solidFill>
                <a:latin typeface="Arial Narrow" pitchFamily="34" charset="0"/>
              </a:rPr>
              <a:t>MONTHS</a:t>
            </a:r>
          </a:p>
        </p:txBody>
      </p:sp>
      <p:cxnSp>
        <p:nvCxnSpPr>
          <p:cNvPr id="89092" name="Straight Arrow Connector 9"/>
          <p:cNvCxnSpPr>
            <a:cxnSpLocks noChangeShapeType="1"/>
          </p:cNvCxnSpPr>
          <p:nvPr/>
        </p:nvCxnSpPr>
        <p:spPr bwMode="auto">
          <a:xfrm>
            <a:off x="1373188" y="6034088"/>
            <a:ext cx="365125" cy="1587"/>
          </a:xfrm>
          <a:prstGeom prst="straightConnector1">
            <a:avLst/>
          </a:prstGeom>
          <a:noFill/>
          <a:ln w="38100" algn="ctr">
            <a:solidFill>
              <a:schemeClr val="bg1"/>
            </a:solidFill>
            <a:round/>
            <a:headEnd/>
            <a:tailEnd type="arrow" w="med" len="med"/>
          </a:ln>
          <a:extLst>
            <a:ext uri="{909E8E84-426E-40DD-AFC4-6F175D3DCCD1}">
              <a14:hiddenFill xmlns:a14="http://schemas.microsoft.com/office/drawing/2010/main">
                <a:noFill/>
              </a14:hiddenFill>
            </a:ext>
          </a:extLst>
        </p:spPr>
      </p:cxnSp>
      <p:sp>
        <p:nvSpPr>
          <p:cNvPr id="89093" name="TextBox 13"/>
          <p:cNvSpPr txBox="1">
            <a:spLocks noChangeArrowheads="1"/>
          </p:cNvSpPr>
          <p:nvPr/>
        </p:nvSpPr>
        <p:spPr bwMode="auto">
          <a:xfrm>
            <a:off x="1703388" y="5861050"/>
            <a:ext cx="379412"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bg1"/>
                </a:solidFill>
                <a:latin typeface="Arial Black" pitchFamily="34" charset="0"/>
                <a:cs typeface="Arial" charset="0"/>
              </a:defRPr>
            </a:lvl1pPr>
            <a:lvl2pPr marL="742950" indent="-285750" eaLnBrk="0" hangingPunct="0">
              <a:defRPr>
                <a:solidFill>
                  <a:schemeClr val="bg1"/>
                </a:solidFill>
                <a:latin typeface="Arial Black" pitchFamily="34" charset="0"/>
                <a:cs typeface="Arial" charset="0"/>
              </a:defRPr>
            </a:lvl2pPr>
            <a:lvl3pPr marL="1143000" indent="-228600" eaLnBrk="0" hangingPunct="0">
              <a:defRPr>
                <a:solidFill>
                  <a:schemeClr val="bg1"/>
                </a:solidFill>
                <a:latin typeface="Arial Black" pitchFamily="34" charset="0"/>
                <a:cs typeface="Arial" charset="0"/>
              </a:defRPr>
            </a:lvl3pPr>
            <a:lvl4pPr marL="1600200" indent="-228600" eaLnBrk="0" hangingPunct="0">
              <a:defRPr>
                <a:solidFill>
                  <a:schemeClr val="bg1"/>
                </a:solidFill>
                <a:latin typeface="Arial Black" pitchFamily="34" charset="0"/>
                <a:cs typeface="Arial" charset="0"/>
              </a:defRPr>
            </a:lvl4pPr>
            <a:lvl5pPr marL="2057400" indent="-228600" eaLnBrk="0" hangingPunct="0">
              <a:defRPr>
                <a:solidFill>
                  <a:schemeClr val="bg1"/>
                </a:solidFill>
                <a:latin typeface="Arial Black" pitchFamily="34" charset="0"/>
                <a:cs typeface="Arial" charset="0"/>
              </a:defRPr>
            </a:lvl5pPr>
            <a:lvl6pPr marL="2514600" indent="-228600" eaLnBrk="0" fontAlgn="base" hangingPunct="0">
              <a:spcBef>
                <a:spcPct val="0"/>
              </a:spcBef>
              <a:spcAft>
                <a:spcPct val="0"/>
              </a:spcAft>
              <a:defRPr>
                <a:solidFill>
                  <a:schemeClr val="bg1"/>
                </a:solidFill>
                <a:latin typeface="Arial Black" pitchFamily="34" charset="0"/>
                <a:cs typeface="Arial" charset="0"/>
              </a:defRPr>
            </a:lvl6pPr>
            <a:lvl7pPr marL="2971800" indent="-228600" eaLnBrk="0" fontAlgn="base" hangingPunct="0">
              <a:spcBef>
                <a:spcPct val="0"/>
              </a:spcBef>
              <a:spcAft>
                <a:spcPct val="0"/>
              </a:spcAft>
              <a:defRPr>
                <a:solidFill>
                  <a:schemeClr val="bg1"/>
                </a:solidFill>
                <a:latin typeface="Arial Black" pitchFamily="34" charset="0"/>
                <a:cs typeface="Arial" charset="0"/>
              </a:defRPr>
            </a:lvl7pPr>
            <a:lvl8pPr marL="3429000" indent="-228600" eaLnBrk="0" fontAlgn="base" hangingPunct="0">
              <a:spcBef>
                <a:spcPct val="0"/>
              </a:spcBef>
              <a:spcAft>
                <a:spcPct val="0"/>
              </a:spcAft>
              <a:defRPr>
                <a:solidFill>
                  <a:schemeClr val="bg1"/>
                </a:solidFill>
                <a:latin typeface="Arial Black" pitchFamily="34" charset="0"/>
                <a:cs typeface="Arial" charset="0"/>
              </a:defRPr>
            </a:lvl8pPr>
            <a:lvl9pPr marL="3886200" indent="-228600" eaLnBrk="0" fontAlgn="base" hangingPunct="0">
              <a:spcBef>
                <a:spcPct val="0"/>
              </a:spcBef>
              <a:spcAft>
                <a:spcPct val="0"/>
              </a:spcAft>
              <a:defRPr>
                <a:solidFill>
                  <a:schemeClr val="bg1"/>
                </a:solidFill>
                <a:latin typeface="Arial Black" pitchFamily="34" charset="0"/>
                <a:cs typeface="Arial" charset="0"/>
              </a:defRPr>
            </a:lvl9pPr>
          </a:lstStyle>
          <a:p>
            <a:pPr algn="ctr" defTabSz="914294" eaLnBrk="1" hangingPunct="1"/>
            <a:r>
              <a:rPr lang="en-US">
                <a:solidFill>
                  <a:srgbClr val="FFFFFF"/>
                </a:solidFill>
              </a:rPr>
              <a:t>0</a:t>
            </a:r>
          </a:p>
        </p:txBody>
      </p:sp>
      <p:sp>
        <p:nvSpPr>
          <p:cNvPr id="89094" name="TextBox 14"/>
          <p:cNvSpPr txBox="1">
            <a:spLocks noChangeArrowheads="1"/>
          </p:cNvSpPr>
          <p:nvPr/>
        </p:nvSpPr>
        <p:spPr bwMode="auto">
          <a:xfrm>
            <a:off x="2659063" y="5861050"/>
            <a:ext cx="3810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bg1"/>
                </a:solidFill>
                <a:latin typeface="Arial Black" pitchFamily="34" charset="0"/>
                <a:cs typeface="Arial" charset="0"/>
              </a:defRPr>
            </a:lvl1pPr>
            <a:lvl2pPr marL="742950" indent="-285750" eaLnBrk="0" hangingPunct="0">
              <a:defRPr>
                <a:solidFill>
                  <a:schemeClr val="bg1"/>
                </a:solidFill>
                <a:latin typeface="Arial Black" pitchFamily="34" charset="0"/>
                <a:cs typeface="Arial" charset="0"/>
              </a:defRPr>
            </a:lvl2pPr>
            <a:lvl3pPr marL="1143000" indent="-228600" eaLnBrk="0" hangingPunct="0">
              <a:defRPr>
                <a:solidFill>
                  <a:schemeClr val="bg1"/>
                </a:solidFill>
                <a:latin typeface="Arial Black" pitchFamily="34" charset="0"/>
                <a:cs typeface="Arial" charset="0"/>
              </a:defRPr>
            </a:lvl3pPr>
            <a:lvl4pPr marL="1600200" indent="-228600" eaLnBrk="0" hangingPunct="0">
              <a:defRPr>
                <a:solidFill>
                  <a:schemeClr val="bg1"/>
                </a:solidFill>
                <a:latin typeface="Arial Black" pitchFamily="34" charset="0"/>
                <a:cs typeface="Arial" charset="0"/>
              </a:defRPr>
            </a:lvl4pPr>
            <a:lvl5pPr marL="2057400" indent="-228600" eaLnBrk="0" hangingPunct="0">
              <a:defRPr>
                <a:solidFill>
                  <a:schemeClr val="bg1"/>
                </a:solidFill>
                <a:latin typeface="Arial Black" pitchFamily="34" charset="0"/>
                <a:cs typeface="Arial" charset="0"/>
              </a:defRPr>
            </a:lvl5pPr>
            <a:lvl6pPr marL="2514600" indent="-228600" eaLnBrk="0" fontAlgn="base" hangingPunct="0">
              <a:spcBef>
                <a:spcPct val="0"/>
              </a:spcBef>
              <a:spcAft>
                <a:spcPct val="0"/>
              </a:spcAft>
              <a:defRPr>
                <a:solidFill>
                  <a:schemeClr val="bg1"/>
                </a:solidFill>
                <a:latin typeface="Arial Black" pitchFamily="34" charset="0"/>
                <a:cs typeface="Arial" charset="0"/>
              </a:defRPr>
            </a:lvl6pPr>
            <a:lvl7pPr marL="2971800" indent="-228600" eaLnBrk="0" fontAlgn="base" hangingPunct="0">
              <a:spcBef>
                <a:spcPct val="0"/>
              </a:spcBef>
              <a:spcAft>
                <a:spcPct val="0"/>
              </a:spcAft>
              <a:defRPr>
                <a:solidFill>
                  <a:schemeClr val="bg1"/>
                </a:solidFill>
                <a:latin typeface="Arial Black" pitchFamily="34" charset="0"/>
                <a:cs typeface="Arial" charset="0"/>
              </a:defRPr>
            </a:lvl7pPr>
            <a:lvl8pPr marL="3429000" indent="-228600" eaLnBrk="0" fontAlgn="base" hangingPunct="0">
              <a:spcBef>
                <a:spcPct val="0"/>
              </a:spcBef>
              <a:spcAft>
                <a:spcPct val="0"/>
              </a:spcAft>
              <a:defRPr>
                <a:solidFill>
                  <a:schemeClr val="bg1"/>
                </a:solidFill>
                <a:latin typeface="Arial Black" pitchFamily="34" charset="0"/>
                <a:cs typeface="Arial" charset="0"/>
              </a:defRPr>
            </a:lvl8pPr>
            <a:lvl9pPr marL="3886200" indent="-228600" eaLnBrk="0" fontAlgn="base" hangingPunct="0">
              <a:spcBef>
                <a:spcPct val="0"/>
              </a:spcBef>
              <a:spcAft>
                <a:spcPct val="0"/>
              </a:spcAft>
              <a:defRPr>
                <a:solidFill>
                  <a:schemeClr val="bg1"/>
                </a:solidFill>
                <a:latin typeface="Arial Black" pitchFamily="34" charset="0"/>
                <a:cs typeface="Arial" charset="0"/>
              </a:defRPr>
            </a:lvl9pPr>
          </a:lstStyle>
          <a:p>
            <a:pPr algn="ctr" defTabSz="914294" eaLnBrk="1" hangingPunct="1"/>
            <a:r>
              <a:rPr lang="en-US">
                <a:solidFill>
                  <a:srgbClr val="FFFFFF"/>
                </a:solidFill>
              </a:rPr>
              <a:t>6</a:t>
            </a:r>
          </a:p>
        </p:txBody>
      </p:sp>
      <p:sp>
        <p:nvSpPr>
          <p:cNvPr id="89095" name="TextBox 15"/>
          <p:cNvSpPr txBox="1">
            <a:spLocks noChangeArrowheads="1"/>
          </p:cNvSpPr>
          <p:nvPr/>
        </p:nvSpPr>
        <p:spPr bwMode="auto">
          <a:xfrm>
            <a:off x="3616325" y="5861050"/>
            <a:ext cx="56515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bg1"/>
                </a:solidFill>
                <a:latin typeface="Arial Black" pitchFamily="34" charset="0"/>
                <a:cs typeface="Arial" charset="0"/>
              </a:defRPr>
            </a:lvl1pPr>
            <a:lvl2pPr marL="742950" indent="-285750" eaLnBrk="0" hangingPunct="0">
              <a:defRPr>
                <a:solidFill>
                  <a:schemeClr val="bg1"/>
                </a:solidFill>
                <a:latin typeface="Arial Black" pitchFamily="34" charset="0"/>
                <a:cs typeface="Arial" charset="0"/>
              </a:defRPr>
            </a:lvl2pPr>
            <a:lvl3pPr marL="1143000" indent="-228600" eaLnBrk="0" hangingPunct="0">
              <a:defRPr>
                <a:solidFill>
                  <a:schemeClr val="bg1"/>
                </a:solidFill>
                <a:latin typeface="Arial Black" pitchFamily="34" charset="0"/>
                <a:cs typeface="Arial" charset="0"/>
              </a:defRPr>
            </a:lvl3pPr>
            <a:lvl4pPr marL="1600200" indent="-228600" eaLnBrk="0" hangingPunct="0">
              <a:defRPr>
                <a:solidFill>
                  <a:schemeClr val="bg1"/>
                </a:solidFill>
                <a:latin typeface="Arial Black" pitchFamily="34" charset="0"/>
                <a:cs typeface="Arial" charset="0"/>
              </a:defRPr>
            </a:lvl4pPr>
            <a:lvl5pPr marL="2057400" indent="-228600" eaLnBrk="0" hangingPunct="0">
              <a:defRPr>
                <a:solidFill>
                  <a:schemeClr val="bg1"/>
                </a:solidFill>
                <a:latin typeface="Arial Black" pitchFamily="34" charset="0"/>
                <a:cs typeface="Arial" charset="0"/>
              </a:defRPr>
            </a:lvl5pPr>
            <a:lvl6pPr marL="2514600" indent="-228600" eaLnBrk="0" fontAlgn="base" hangingPunct="0">
              <a:spcBef>
                <a:spcPct val="0"/>
              </a:spcBef>
              <a:spcAft>
                <a:spcPct val="0"/>
              </a:spcAft>
              <a:defRPr>
                <a:solidFill>
                  <a:schemeClr val="bg1"/>
                </a:solidFill>
                <a:latin typeface="Arial Black" pitchFamily="34" charset="0"/>
                <a:cs typeface="Arial" charset="0"/>
              </a:defRPr>
            </a:lvl6pPr>
            <a:lvl7pPr marL="2971800" indent="-228600" eaLnBrk="0" fontAlgn="base" hangingPunct="0">
              <a:spcBef>
                <a:spcPct val="0"/>
              </a:spcBef>
              <a:spcAft>
                <a:spcPct val="0"/>
              </a:spcAft>
              <a:defRPr>
                <a:solidFill>
                  <a:schemeClr val="bg1"/>
                </a:solidFill>
                <a:latin typeface="Arial Black" pitchFamily="34" charset="0"/>
                <a:cs typeface="Arial" charset="0"/>
              </a:defRPr>
            </a:lvl7pPr>
            <a:lvl8pPr marL="3429000" indent="-228600" eaLnBrk="0" fontAlgn="base" hangingPunct="0">
              <a:spcBef>
                <a:spcPct val="0"/>
              </a:spcBef>
              <a:spcAft>
                <a:spcPct val="0"/>
              </a:spcAft>
              <a:defRPr>
                <a:solidFill>
                  <a:schemeClr val="bg1"/>
                </a:solidFill>
                <a:latin typeface="Arial Black" pitchFamily="34" charset="0"/>
                <a:cs typeface="Arial" charset="0"/>
              </a:defRPr>
            </a:lvl8pPr>
            <a:lvl9pPr marL="3886200" indent="-228600" eaLnBrk="0" fontAlgn="base" hangingPunct="0">
              <a:spcBef>
                <a:spcPct val="0"/>
              </a:spcBef>
              <a:spcAft>
                <a:spcPct val="0"/>
              </a:spcAft>
              <a:defRPr>
                <a:solidFill>
                  <a:schemeClr val="bg1"/>
                </a:solidFill>
                <a:latin typeface="Arial Black" pitchFamily="34" charset="0"/>
                <a:cs typeface="Arial" charset="0"/>
              </a:defRPr>
            </a:lvl9pPr>
          </a:lstStyle>
          <a:p>
            <a:pPr algn="ctr" defTabSz="914294" eaLnBrk="1" hangingPunct="1"/>
            <a:r>
              <a:rPr lang="en-US">
                <a:solidFill>
                  <a:srgbClr val="FFFFFF"/>
                </a:solidFill>
              </a:rPr>
              <a:t>12</a:t>
            </a:r>
          </a:p>
        </p:txBody>
      </p:sp>
      <p:sp>
        <p:nvSpPr>
          <p:cNvPr id="89096" name="TextBox 16"/>
          <p:cNvSpPr txBox="1">
            <a:spLocks noChangeArrowheads="1"/>
          </p:cNvSpPr>
          <p:nvPr/>
        </p:nvSpPr>
        <p:spPr bwMode="auto">
          <a:xfrm>
            <a:off x="4757738" y="5861050"/>
            <a:ext cx="56515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bg1"/>
                </a:solidFill>
                <a:latin typeface="Arial Black" pitchFamily="34" charset="0"/>
                <a:cs typeface="Arial" charset="0"/>
              </a:defRPr>
            </a:lvl1pPr>
            <a:lvl2pPr marL="742950" indent="-285750" eaLnBrk="0" hangingPunct="0">
              <a:defRPr>
                <a:solidFill>
                  <a:schemeClr val="bg1"/>
                </a:solidFill>
                <a:latin typeface="Arial Black" pitchFamily="34" charset="0"/>
                <a:cs typeface="Arial" charset="0"/>
              </a:defRPr>
            </a:lvl2pPr>
            <a:lvl3pPr marL="1143000" indent="-228600" eaLnBrk="0" hangingPunct="0">
              <a:defRPr>
                <a:solidFill>
                  <a:schemeClr val="bg1"/>
                </a:solidFill>
                <a:latin typeface="Arial Black" pitchFamily="34" charset="0"/>
                <a:cs typeface="Arial" charset="0"/>
              </a:defRPr>
            </a:lvl3pPr>
            <a:lvl4pPr marL="1600200" indent="-228600" eaLnBrk="0" hangingPunct="0">
              <a:defRPr>
                <a:solidFill>
                  <a:schemeClr val="bg1"/>
                </a:solidFill>
                <a:latin typeface="Arial Black" pitchFamily="34" charset="0"/>
                <a:cs typeface="Arial" charset="0"/>
              </a:defRPr>
            </a:lvl4pPr>
            <a:lvl5pPr marL="2057400" indent="-228600" eaLnBrk="0" hangingPunct="0">
              <a:defRPr>
                <a:solidFill>
                  <a:schemeClr val="bg1"/>
                </a:solidFill>
                <a:latin typeface="Arial Black" pitchFamily="34" charset="0"/>
                <a:cs typeface="Arial" charset="0"/>
              </a:defRPr>
            </a:lvl5pPr>
            <a:lvl6pPr marL="2514600" indent="-228600" eaLnBrk="0" fontAlgn="base" hangingPunct="0">
              <a:spcBef>
                <a:spcPct val="0"/>
              </a:spcBef>
              <a:spcAft>
                <a:spcPct val="0"/>
              </a:spcAft>
              <a:defRPr>
                <a:solidFill>
                  <a:schemeClr val="bg1"/>
                </a:solidFill>
                <a:latin typeface="Arial Black" pitchFamily="34" charset="0"/>
                <a:cs typeface="Arial" charset="0"/>
              </a:defRPr>
            </a:lvl6pPr>
            <a:lvl7pPr marL="2971800" indent="-228600" eaLnBrk="0" fontAlgn="base" hangingPunct="0">
              <a:spcBef>
                <a:spcPct val="0"/>
              </a:spcBef>
              <a:spcAft>
                <a:spcPct val="0"/>
              </a:spcAft>
              <a:defRPr>
                <a:solidFill>
                  <a:schemeClr val="bg1"/>
                </a:solidFill>
                <a:latin typeface="Arial Black" pitchFamily="34" charset="0"/>
                <a:cs typeface="Arial" charset="0"/>
              </a:defRPr>
            </a:lvl7pPr>
            <a:lvl8pPr marL="3429000" indent="-228600" eaLnBrk="0" fontAlgn="base" hangingPunct="0">
              <a:spcBef>
                <a:spcPct val="0"/>
              </a:spcBef>
              <a:spcAft>
                <a:spcPct val="0"/>
              </a:spcAft>
              <a:defRPr>
                <a:solidFill>
                  <a:schemeClr val="bg1"/>
                </a:solidFill>
                <a:latin typeface="Arial Black" pitchFamily="34" charset="0"/>
                <a:cs typeface="Arial" charset="0"/>
              </a:defRPr>
            </a:lvl8pPr>
            <a:lvl9pPr marL="3886200" indent="-228600" eaLnBrk="0" fontAlgn="base" hangingPunct="0">
              <a:spcBef>
                <a:spcPct val="0"/>
              </a:spcBef>
              <a:spcAft>
                <a:spcPct val="0"/>
              </a:spcAft>
              <a:defRPr>
                <a:solidFill>
                  <a:schemeClr val="bg1"/>
                </a:solidFill>
                <a:latin typeface="Arial Black" pitchFamily="34" charset="0"/>
                <a:cs typeface="Arial" charset="0"/>
              </a:defRPr>
            </a:lvl9pPr>
          </a:lstStyle>
          <a:p>
            <a:pPr algn="ctr" defTabSz="914294" eaLnBrk="1" hangingPunct="1"/>
            <a:r>
              <a:rPr lang="en-US">
                <a:solidFill>
                  <a:srgbClr val="FFFFFF"/>
                </a:solidFill>
              </a:rPr>
              <a:t>18</a:t>
            </a:r>
          </a:p>
        </p:txBody>
      </p:sp>
      <p:sp>
        <p:nvSpPr>
          <p:cNvPr id="89097" name="TextBox 18"/>
          <p:cNvSpPr txBox="1">
            <a:spLocks noChangeArrowheads="1"/>
          </p:cNvSpPr>
          <p:nvPr/>
        </p:nvSpPr>
        <p:spPr bwMode="auto">
          <a:xfrm>
            <a:off x="5900738" y="5861050"/>
            <a:ext cx="56515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bg1"/>
                </a:solidFill>
                <a:latin typeface="Arial Black" pitchFamily="34" charset="0"/>
                <a:cs typeface="Arial" charset="0"/>
              </a:defRPr>
            </a:lvl1pPr>
            <a:lvl2pPr marL="742950" indent="-285750" eaLnBrk="0" hangingPunct="0">
              <a:defRPr>
                <a:solidFill>
                  <a:schemeClr val="bg1"/>
                </a:solidFill>
                <a:latin typeface="Arial Black" pitchFamily="34" charset="0"/>
                <a:cs typeface="Arial" charset="0"/>
              </a:defRPr>
            </a:lvl2pPr>
            <a:lvl3pPr marL="1143000" indent="-228600" eaLnBrk="0" hangingPunct="0">
              <a:defRPr>
                <a:solidFill>
                  <a:schemeClr val="bg1"/>
                </a:solidFill>
                <a:latin typeface="Arial Black" pitchFamily="34" charset="0"/>
                <a:cs typeface="Arial" charset="0"/>
              </a:defRPr>
            </a:lvl3pPr>
            <a:lvl4pPr marL="1600200" indent="-228600" eaLnBrk="0" hangingPunct="0">
              <a:defRPr>
                <a:solidFill>
                  <a:schemeClr val="bg1"/>
                </a:solidFill>
                <a:latin typeface="Arial Black" pitchFamily="34" charset="0"/>
                <a:cs typeface="Arial" charset="0"/>
              </a:defRPr>
            </a:lvl4pPr>
            <a:lvl5pPr marL="2057400" indent="-228600" eaLnBrk="0" hangingPunct="0">
              <a:defRPr>
                <a:solidFill>
                  <a:schemeClr val="bg1"/>
                </a:solidFill>
                <a:latin typeface="Arial Black" pitchFamily="34" charset="0"/>
                <a:cs typeface="Arial" charset="0"/>
              </a:defRPr>
            </a:lvl5pPr>
            <a:lvl6pPr marL="2514600" indent="-228600" eaLnBrk="0" fontAlgn="base" hangingPunct="0">
              <a:spcBef>
                <a:spcPct val="0"/>
              </a:spcBef>
              <a:spcAft>
                <a:spcPct val="0"/>
              </a:spcAft>
              <a:defRPr>
                <a:solidFill>
                  <a:schemeClr val="bg1"/>
                </a:solidFill>
                <a:latin typeface="Arial Black" pitchFamily="34" charset="0"/>
                <a:cs typeface="Arial" charset="0"/>
              </a:defRPr>
            </a:lvl6pPr>
            <a:lvl7pPr marL="2971800" indent="-228600" eaLnBrk="0" fontAlgn="base" hangingPunct="0">
              <a:spcBef>
                <a:spcPct val="0"/>
              </a:spcBef>
              <a:spcAft>
                <a:spcPct val="0"/>
              </a:spcAft>
              <a:defRPr>
                <a:solidFill>
                  <a:schemeClr val="bg1"/>
                </a:solidFill>
                <a:latin typeface="Arial Black" pitchFamily="34" charset="0"/>
                <a:cs typeface="Arial" charset="0"/>
              </a:defRPr>
            </a:lvl7pPr>
            <a:lvl8pPr marL="3429000" indent="-228600" eaLnBrk="0" fontAlgn="base" hangingPunct="0">
              <a:spcBef>
                <a:spcPct val="0"/>
              </a:spcBef>
              <a:spcAft>
                <a:spcPct val="0"/>
              </a:spcAft>
              <a:defRPr>
                <a:solidFill>
                  <a:schemeClr val="bg1"/>
                </a:solidFill>
                <a:latin typeface="Arial Black" pitchFamily="34" charset="0"/>
                <a:cs typeface="Arial" charset="0"/>
              </a:defRPr>
            </a:lvl8pPr>
            <a:lvl9pPr marL="3886200" indent="-228600" eaLnBrk="0" fontAlgn="base" hangingPunct="0">
              <a:spcBef>
                <a:spcPct val="0"/>
              </a:spcBef>
              <a:spcAft>
                <a:spcPct val="0"/>
              </a:spcAft>
              <a:defRPr>
                <a:solidFill>
                  <a:schemeClr val="bg1"/>
                </a:solidFill>
                <a:latin typeface="Arial Black" pitchFamily="34" charset="0"/>
                <a:cs typeface="Arial" charset="0"/>
              </a:defRPr>
            </a:lvl9pPr>
          </a:lstStyle>
          <a:p>
            <a:pPr algn="ctr" defTabSz="914294" eaLnBrk="1" hangingPunct="1"/>
            <a:r>
              <a:rPr lang="en-US">
                <a:solidFill>
                  <a:srgbClr val="FFFFFF"/>
                </a:solidFill>
              </a:rPr>
              <a:t>24</a:t>
            </a:r>
          </a:p>
        </p:txBody>
      </p:sp>
      <p:sp>
        <p:nvSpPr>
          <p:cNvPr id="89098" name="TextBox 24"/>
          <p:cNvSpPr txBox="1">
            <a:spLocks noChangeArrowheads="1"/>
          </p:cNvSpPr>
          <p:nvPr/>
        </p:nvSpPr>
        <p:spPr bwMode="auto">
          <a:xfrm>
            <a:off x="7042150" y="5861050"/>
            <a:ext cx="56515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bg1"/>
                </a:solidFill>
                <a:latin typeface="Arial Black" pitchFamily="34" charset="0"/>
                <a:cs typeface="Arial" charset="0"/>
              </a:defRPr>
            </a:lvl1pPr>
            <a:lvl2pPr marL="742950" indent="-285750" eaLnBrk="0" hangingPunct="0">
              <a:defRPr>
                <a:solidFill>
                  <a:schemeClr val="bg1"/>
                </a:solidFill>
                <a:latin typeface="Arial Black" pitchFamily="34" charset="0"/>
                <a:cs typeface="Arial" charset="0"/>
              </a:defRPr>
            </a:lvl2pPr>
            <a:lvl3pPr marL="1143000" indent="-228600" eaLnBrk="0" hangingPunct="0">
              <a:defRPr>
                <a:solidFill>
                  <a:schemeClr val="bg1"/>
                </a:solidFill>
                <a:latin typeface="Arial Black" pitchFamily="34" charset="0"/>
                <a:cs typeface="Arial" charset="0"/>
              </a:defRPr>
            </a:lvl3pPr>
            <a:lvl4pPr marL="1600200" indent="-228600" eaLnBrk="0" hangingPunct="0">
              <a:defRPr>
                <a:solidFill>
                  <a:schemeClr val="bg1"/>
                </a:solidFill>
                <a:latin typeface="Arial Black" pitchFamily="34" charset="0"/>
                <a:cs typeface="Arial" charset="0"/>
              </a:defRPr>
            </a:lvl4pPr>
            <a:lvl5pPr marL="2057400" indent="-228600" eaLnBrk="0" hangingPunct="0">
              <a:defRPr>
                <a:solidFill>
                  <a:schemeClr val="bg1"/>
                </a:solidFill>
                <a:latin typeface="Arial Black" pitchFamily="34" charset="0"/>
                <a:cs typeface="Arial" charset="0"/>
              </a:defRPr>
            </a:lvl5pPr>
            <a:lvl6pPr marL="2514600" indent="-228600" eaLnBrk="0" fontAlgn="base" hangingPunct="0">
              <a:spcBef>
                <a:spcPct val="0"/>
              </a:spcBef>
              <a:spcAft>
                <a:spcPct val="0"/>
              </a:spcAft>
              <a:defRPr>
                <a:solidFill>
                  <a:schemeClr val="bg1"/>
                </a:solidFill>
                <a:latin typeface="Arial Black" pitchFamily="34" charset="0"/>
                <a:cs typeface="Arial" charset="0"/>
              </a:defRPr>
            </a:lvl6pPr>
            <a:lvl7pPr marL="2971800" indent="-228600" eaLnBrk="0" fontAlgn="base" hangingPunct="0">
              <a:spcBef>
                <a:spcPct val="0"/>
              </a:spcBef>
              <a:spcAft>
                <a:spcPct val="0"/>
              </a:spcAft>
              <a:defRPr>
                <a:solidFill>
                  <a:schemeClr val="bg1"/>
                </a:solidFill>
                <a:latin typeface="Arial Black" pitchFamily="34" charset="0"/>
                <a:cs typeface="Arial" charset="0"/>
              </a:defRPr>
            </a:lvl7pPr>
            <a:lvl8pPr marL="3429000" indent="-228600" eaLnBrk="0" fontAlgn="base" hangingPunct="0">
              <a:spcBef>
                <a:spcPct val="0"/>
              </a:spcBef>
              <a:spcAft>
                <a:spcPct val="0"/>
              </a:spcAft>
              <a:defRPr>
                <a:solidFill>
                  <a:schemeClr val="bg1"/>
                </a:solidFill>
                <a:latin typeface="Arial Black" pitchFamily="34" charset="0"/>
                <a:cs typeface="Arial" charset="0"/>
              </a:defRPr>
            </a:lvl8pPr>
            <a:lvl9pPr marL="3886200" indent="-228600" eaLnBrk="0" fontAlgn="base" hangingPunct="0">
              <a:spcBef>
                <a:spcPct val="0"/>
              </a:spcBef>
              <a:spcAft>
                <a:spcPct val="0"/>
              </a:spcAft>
              <a:defRPr>
                <a:solidFill>
                  <a:schemeClr val="bg1"/>
                </a:solidFill>
                <a:latin typeface="Arial Black" pitchFamily="34" charset="0"/>
                <a:cs typeface="Arial" charset="0"/>
              </a:defRPr>
            </a:lvl9pPr>
          </a:lstStyle>
          <a:p>
            <a:pPr algn="ctr" defTabSz="914294" eaLnBrk="1" hangingPunct="1"/>
            <a:r>
              <a:rPr lang="en-US">
                <a:solidFill>
                  <a:srgbClr val="FFFFFF"/>
                </a:solidFill>
              </a:rPr>
              <a:t>30</a:t>
            </a:r>
          </a:p>
        </p:txBody>
      </p:sp>
      <p:sp>
        <p:nvSpPr>
          <p:cNvPr id="89099" name="TextBox 25"/>
          <p:cNvSpPr txBox="1">
            <a:spLocks noChangeArrowheads="1"/>
          </p:cNvSpPr>
          <p:nvPr/>
        </p:nvSpPr>
        <p:spPr bwMode="auto">
          <a:xfrm>
            <a:off x="8183563" y="5861050"/>
            <a:ext cx="56515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bg1"/>
                </a:solidFill>
                <a:latin typeface="Arial Black" pitchFamily="34" charset="0"/>
                <a:cs typeface="Arial" charset="0"/>
              </a:defRPr>
            </a:lvl1pPr>
            <a:lvl2pPr marL="742950" indent="-285750" eaLnBrk="0" hangingPunct="0">
              <a:defRPr>
                <a:solidFill>
                  <a:schemeClr val="bg1"/>
                </a:solidFill>
                <a:latin typeface="Arial Black" pitchFamily="34" charset="0"/>
                <a:cs typeface="Arial" charset="0"/>
              </a:defRPr>
            </a:lvl2pPr>
            <a:lvl3pPr marL="1143000" indent="-228600" eaLnBrk="0" hangingPunct="0">
              <a:defRPr>
                <a:solidFill>
                  <a:schemeClr val="bg1"/>
                </a:solidFill>
                <a:latin typeface="Arial Black" pitchFamily="34" charset="0"/>
                <a:cs typeface="Arial" charset="0"/>
              </a:defRPr>
            </a:lvl3pPr>
            <a:lvl4pPr marL="1600200" indent="-228600" eaLnBrk="0" hangingPunct="0">
              <a:defRPr>
                <a:solidFill>
                  <a:schemeClr val="bg1"/>
                </a:solidFill>
                <a:latin typeface="Arial Black" pitchFamily="34" charset="0"/>
                <a:cs typeface="Arial" charset="0"/>
              </a:defRPr>
            </a:lvl4pPr>
            <a:lvl5pPr marL="2057400" indent="-228600" eaLnBrk="0" hangingPunct="0">
              <a:defRPr>
                <a:solidFill>
                  <a:schemeClr val="bg1"/>
                </a:solidFill>
                <a:latin typeface="Arial Black" pitchFamily="34" charset="0"/>
                <a:cs typeface="Arial" charset="0"/>
              </a:defRPr>
            </a:lvl5pPr>
            <a:lvl6pPr marL="2514600" indent="-228600" eaLnBrk="0" fontAlgn="base" hangingPunct="0">
              <a:spcBef>
                <a:spcPct val="0"/>
              </a:spcBef>
              <a:spcAft>
                <a:spcPct val="0"/>
              </a:spcAft>
              <a:defRPr>
                <a:solidFill>
                  <a:schemeClr val="bg1"/>
                </a:solidFill>
                <a:latin typeface="Arial Black" pitchFamily="34" charset="0"/>
                <a:cs typeface="Arial" charset="0"/>
              </a:defRPr>
            </a:lvl6pPr>
            <a:lvl7pPr marL="2971800" indent="-228600" eaLnBrk="0" fontAlgn="base" hangingPunct="0">
              <a:spcBef>
                <a:spcPct val="0"/>
              </a:spcBef>
              <a:spcAft>
                <a:spcPct val="0"/>
              </a:spcAft>
              <a:defRPr>
                <a:solidFill>
                  <a:schemeClr val="bg1"/>
                </a:solidFill>
                <a:latin typeface="Arial Black" pitchFamily="34" charset="0"/>
                <a:cs typeface="Arial" charset="0"/>
              </a:defRPr>
            </a:lvl7pPr>
            <a:lvl8pPr marL="3429000" indent="-228600" eaLnBrk="0" fontAlgn="base" hangingPunct="0">
              <a:spcBef>
                <a:spcPct val="0"/>
              </a:spcBef>
              <a:spcAft>
                <a:spcPct val="0"/>
              </a:spcAft>
              <a:defRPr>
                <a:solidFill>
                  <a:schemeClr val="bg1"/>
                </a:solidFill>
                <a:latin typeface="Arial Black" pitchFamily="34" charset="0"/>
                <a:cs typeface="Arial" charset="0"/>
              </a:defRPr>
            </a:lvl8pPr>
            <a:lvl9pPr marL="3886200" indent="-228600" eaLnBrk="0" fontAlgn="base" hangingPunct="0">
              <a:spcBef>
                <a:spcPct val="0"/>
              </a:spcBef>
              <a:spcAft>
                <a:spcPct val="0"/>
              </a:spcAft>
              <a:defRPr>
                <a:solidFill>
                  <a:schemeClr val="bg1"/>
                </a:solidFill>
                <a:latin typeface="Arial Black" pitchFamily="34" charset="0"/>
                <a:cs typeface="Arial" charset="0"/>
              </a:defRPr>
            </a:lvl9pPr>
          </a:lstStyle>
          <a:p>
            <a:pPr algn="ctr" defTabSz="914294" eaLnBrk="1" hangingPunct="1"/>
            <a:r>
              <a:rPr lang="en-US">
                <a:solidFill>
                  <a:srgbClr val="FFFFFF"/>
                </a:solidFill>
              </a:rPr>
              <a:t>36</a:t>
            </a:r>
          </a:p>
        </p:txBody>
      </p:sp>
      <p:sp>
        <p:nvSpPr>
          <p:cNvPr id="89100" name="Rectangle 36"/>
          <p:cNvSpPr>
            <a:spLocks noChangeArrowheads="1"/>
          </p:cNvSpPr>
          <p:nvPr/>
        </p:nvSpPr>
        <p:spPr bwMode="auto">
          <a:xfrm>
            <a:off x="1844675" y="1785938"/>
            <a:ext cx="1004888" cy="4022725"/>
          </a:xfrm>
          <a:prstGeom prst="rect">
            <a:avLst/>
          </a:prstGeom>
          <a:solidFill>
            <a:srgbClr val="578820"/>
          </a:solidFill>
          <a:ln>
            <a:noFill/>
          </a:ln>
          <a:extLst>
            <a:ext uri="{91240B29-F687-4F45-9708-019B960494DF}">
              <a14:hiddenLine xmlns:a14="http://schemas.microsoft.com/office/drawing/2010/main" w="57150">
                <a:solidFill>
                  <a:srgbClr val="000000"/>
                </a:solidFill>
                <a:prstDash val="sysDash"/>
                <a:miter lim="800000"/>
                <a:headEnd/>
                <a:tailEnd/>
              </a14:hiddenLine>
            </a:ext>
          </a:extLst>
        </p:spPr>
        <p:txBody>
          <a:bodyPr anchor="ctr" anchorCtr="1"/>
          <a:lstStyle/>
          <a:p>
            <a:pPr algn="ctr" defTabSz="914294">
              <a:spcBef>
                <a:spcPct val="50000"/>
              </a:spcBef>
            </a:pPr>
            <a:endParaRPr lang="en-US">
              <a:solidFill>
                <a:srgbClr val="000000"/>
              </a:solidFill>
              <a:latin typeface="Arial"/>
            </a:endParaRPr>
          </a:p>
        </p:txBody>
      </p:sp>
      <p:sp>
        <p:nvSpPr>
          <p:cNvPr id="89101" name="Rectangle 37"/>
          <p:cNvSpPr>
            <a:spLocks noChangeArrowheads="1"/>
          </p:cNvSpPr>
          <p:nvPr/>
        </p:nvSpPr>
        <p:spPr bwMode="auto">
          <a:xfrm>
            <a:off x="2838450" y="1785938"/>
            <a:ext cx="960438" cy="4022725"/>
          </a:xfrm>
          <a:prstGeom prst="rect">
            <a:avLst/>
          </a:prstGeom>
          <a:solidFill>
            <a:srgbClr val="E7A031"/>
          </a:solidFill>
          <a:ln>
            <a:noFill/>
          </a:ln>
          <a:extLst>
            <a:ext uri="{91240B29-F687-4F45-9708-019B960494DF}">
              <a14:hiddenLine xmlns:a14="http://schemas.microsoft.com/office/drawing/2010/main" w="57150">
                <a:solidFill>
                  <a:srgbClr val="000000"/>
                </a:solidFill>
                <a:prstDash val="sysDash"/>
                <a:miter lim="800000"/>
                <a:headEnd/>
                <a:tailEnd/>
              </a14:hiddenLine>
            </a:ext>
          </a:extLst>
        </p:spPr>
        <p:txBody>
          <a:bodyPr anchor="ctr" anchorCtr="1"/>
          <a:lstStyle/>
          <a:p>
            <a:pPr algn="ctr" defTabSz="914294">
              <a:spcBef>
                <a:spcPct val="50000"/>
              </a:spcBef>
            </a:pPr>
            <a:endParaRPr lang="en-US">
              <a:solidFill>
                <a:srgbClr val="000000"/>
              </a:solidFill>
              <a:latin typeface="Arial"/>
            </a:endParaRPr>
          </a:p>
        </p:txBody>
      </p:sp>
      <p:sp>
        <p:nvSpPr>
          <p:cNvPr id="89102" name="Rectangle 38"/>
          <p:cNvSpPr>
            <a:spLocks noChangeArrowheads="1"/>
          </p:cNvSpPr>
          <p:nvPr/>
        </p:nvSpPr>
        <p:spPr bwMode="auto">
          <a:xfrm>
            <a:off x="3794125" y="1785938"/>
            <a:ext cx="4689475" cy="4022725"/>
          </a:xfrm>
          <a:prstGeom prst="rect">
            <a:avLst/>
          </a:prstGeom>
          <a:solidFill>
            <a:srgbClr val="AD2C49"/>
          </a:solidFill>
          <a:ln>
            <a:noFill/>
          </a:ln>
          <a:extLst>
            <a:ext uri="{91240B29-F687-4F45-9708-019B960494DF}">
              <a14:hiddenLine xmlns:a14="http://schemas.microsoft.com/office/drawing/2010/main" w="57150">
                <a:solidFill>
                  <a:srgbClr val="000000"/>
                </a:solidFill>
                <a:prstDash val="sysDash"/>
                <a:miter lim="800000"/>
                <a:headEnd/>
                <a:tailEnd/>
              </a14:hiddenLine>
            </a:ext>
          </a:extLst>
        </p:spPr>
        <p:txBody>
          <a:bodyPr anchor="ctr" anchorCtr="1"/>
          <a:lstStyle/>
          <a:p>
            <a:pPr algn="ctr" defTabSz="914294">
              <a:spcBef>
                <a:spcPct val="50000"/>
              </a:spcBef>
            </a:pPr>
            <a:endParaRPr lang="en-US">
              <a:solidFill>
                <a:srgbClr val="000000"/>
              </a:solidFill>
              <a:latin typeface="Arial"/>
            </a:endParaRPr>
          </a:p>
        </p:txBody>
      </p:sp>
      <p:sp>
        <p:nvSpPr>
          <p:cNvPr id="89103" name="Rectangle 2"/>
          <p:cNvSpPr txBox="1">
            <a:spLocks noChangeArrowheads="1"/>
          </p:cNvSpPr>
          <p:nvPr/>
        </p:nvSpPr>
        <p:spPr bwMode="auto">
          <a:xfrm>
            <a:off x="0" y="204788"/>
            <a:ext cx="8040688" cy="598487"/>
          </a:xfrm>
          <a:prstGeom prst="rect">
            <a:avLst/>
          </a:prstGeom>
          <a:solidFill>
            <a:srgbClr val="0063A6"/>
          </a:solidFill>
          <a:ln>
            <a:noFill/>
          </a:ln>
          <a:extLst>
            <a:ext uri="{91240B29-F687-4F45-9708-019B960494DF}">
              <a14:hiddenLine xmlns:a14="http://schemas.microsoft.com/office/drawing/2010/main" w="57150">
                <a:solidFill>
                  <a:srgbClr val="000000"/>
                </a:solidFill>
                <a:miter lim="800000"/>
                <a:headEnd/>
                <a:tailEnd/>
              </a14:hiddenLine>
            </a:ext>
          </a:extLst>
        </p:spPr>
        <p:txBody>
          <a:bodyPr rIns="0" anchor="ctr" anchorCtr="1"/>
          <a:lstStyle>
            <a:lvl1pPr eaLnBrk="0" hangingPunct="0">
              <a:defRPr>
                <a:solidFill>
                  <a:schemeClr val="bg1"/>
                </a:solidFill>
                <a:latin typeface="Arial Black" pitchFamily="34" charset="0"/>
                <a:cs typeface="Arial" charset="0"/>
              </a:defRPr>
            </a:lvl1pPr>
            <a:lvl2pPr marL="742950" indent="-285750" eaLnBrk="0" hangingPunct="0">
              <a:defRPr>
                <a:solidFill>
                  <a:schemeClr val="bg1"/>
                </a:solidFill>
                <a:latin typeface="Arial Black" pitchFamily="34" charset="0"/>
                <a:cs typeface="Arial" charset="0"/>
              </a:defRPr>
            </a:lvl2pPr>
            <a:lvl3pPr marL="1143000" indent="-228600" eaLnBrk="0" hangingPunct="0">
              <a:defRPr>
                <a:solidFill>
                  <a:schemeClr val="bg1"/>
                </a:solidFill>
                <a:latin typeface="Arial Black" pitchFamily="34" charset="0"/>
                <a:cs typeface="Arial" charset="0"/>
              </a:defRPr>
            </a:lvl3pPr>
            <a:lvl4pPr marL="1600200" indent="-228600" eaLnBrk="0" hangingPunct="0">
              <a:defRPr>
                <a:solidFill>
                  <a:schemeClr val="bg1"/>
                </a:solidFill>
                <a:latin typeface="Arial Black" pitchFamily="34" charset="0"/>
                <a:cs typeface="Arial" charset="0"/>
              </a:defRPr>
            </a:lvl4pPr>
            <a:lvl5pPr marL="2057400" indent="-228600" eaLnBrk="0" hangingPunct="0">
              <a:defRPr>
                <a:solidFill>
                  <a:schemeClr val="bg1"/>
                </a:solidFill>
                <a:latin typeface="Arial Black" pitchFamily="34" charset="0"/>
                <a:cs typeface="Arial" charset="0"/>
              </a:defRPr>
            </a:lvl5pPr>
            <a:lvl6pPr marL="2514600" indent="-228600" eaLnBrk="0" fontAlgn="base" hangingPunct="0">
              <a:spcBef>
                <a:spcPct val="0"/>
              </a:spcBef>
              <a:spcAft>
                <a:spcPct val="0"/>
              </a:spcAft>
              <a:defRPr>
                <a:solidFill>
                  <a:schemeClr val="bg1"/>
                </a:solidFill>
                <a:latin typeface="Arial Black" pitchFamily="34" charset="0"/>
                <a:cs typeface="Arial" charset="0"/>
              </a:defRPr>
            </a:lvl6pPr>
            <a:lvl7pPr marL="2971800" indent="-228600" eaLnBrk="0" fontAlgn="base" hangingPunct="0">
              <a:spcBef>
                <a:spcPct val="0"/>
              </a:spcBef>
              <a:spcAft>
                <a:spcPct val="0"/>
              </a:spcAft>
              <a:defRPr>
                <a:solidFill>
                  <a:schemeClr val="bg1"/>
                </a:solidFill>
                <a:latin typeface="Arial Black" pitchFamily="34" charset="0"/>
                <a:cs typeface="Arial" charset="0"/>
              </a:defRPr>
            </a:lvl7pPr>
            <a:lvl8pPr marL="3429000" indent="-228600" eaLnBrk="0" fontAlgn="base" hangingPunct="0">
              <a:spcBef>
                <a:spcPct val="0"/>
              </a:spcBef>
              <a:spcAft>
                <a:spcPct val="0"/>
              </a:spcAft>
              <a:defRPr>
                <a:solidFill>
                  <a:schemeClr val="bg1"/>
                </a:solidFill>
                <a:latin typeface="Arial Black" pitchFamily="34" charset="0"/>
                <a:cs typeface="Arial" charset="0"/>
              </a:defRPr>
            </a:lvl8pPr>
            <a:lvl9pPr marL="3886200" indent="-228600" eaLnBrk="0" fontAlgn="base" hangingPunct="0">
              <a:spcBef>
                <a:spcPct val="0"/>
              </a:spcBef>
              <a:spcAft>
                <a:spcPct val="0"/>
              </a:spcAft>
              <a:defRPr>
                <a:solidFill>
                  <a:schemeClr val="bg1"/>
                </a:solidFill>
                <a:latin typeface="Arial Black" pitchFamily="34" charset="0"/>
                <a:cs typeface="Arial" charset="0"/>
              </a:defRPr>
            </a:lvl9pPr>
          </a:lstStyle>
          <a:p>
            <a:pPr algn="r" defTabSz="914294">
              <a:lnSpc>
                <a:spcPct val="90000"/>
              </a:lnSpc>
            </a:pPr>
            <a:r>
              <a:rPr lang="en-US" sz="2800" b="1" dirty="0" smtClean="0">
                <a:solidFill>
                  <a:srgbClr val="FFFFFF"/>
                </a:solidFill>
              </a:rPr>
              <a:t>Lee County BMI June 2013 </a:t>
            </a:r>
            <a:endParaRPr lang="en-US" sz="2800" b="1" dirty="0">
              <a:solidFill>
                <a:srgbClr val="FFFFFF"/>
              </a:solidFill>
            </a:endParaRPr>
          </a:p>
        </p:txBody>
      </p:sp>
      <p:sp>
        <p:nvSpPr>
          <p:cNvPr id="89104" name="TextBox 20"/>
          <p:cNvSpPr txBox="1">
            <a:spLocks noChangeArrowheads="1"/>
          </p:cNvSpPr>
          <p:nvPr/>
        </p:nvSpPr>
        <p:spPr bwMode="auto">
          <a:xfrm>
            <a:off x="682625" y="1814513"/>
            <a:ext cx="1055688"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bg1"/>
                </a:solidFill>
                <a:latin typeface="Arial Black" pitchFamily="34" charset="0"/>
                <a:cs typeface="Arial" charset="0"/>
              </a:defRPr>
            </a:lvl1pPr>
            <a:lvl2pPr marL="742950" indent="-285750" eaLnBrk="0" hangingPunct="0">
              <a:defRPr>
                <a:solidFill>
                  <a:schemeClr val="bg1"/>
                </a:solidFill>
                <a:latin typeface="Arial Black" pitchFamily="34" charset="0"/>
                <a:cs typeface="Arial" charset="0"/>
              </a:defRPr>
            </a:lvl2pPr>
            <a:lvl3pPr marL="1143000" indent="-228600" eaLnBrk="0" hangingPunct="0">
              <a:defRPr>
                <a:solidFill>
                  <a:schemeClr val="bg1"/>
                </a:solidFill>
                <a:latin typeface="Arial Black" pitchFamily="34" charset="0"/>
                <a:cs typeface="Arial" charset="0"/>
              </a:defRPr>
            </a:lvl3pPr>
            <a:lvl4pPr marL="1600200" indent="-228600" eaLnBrk="0" hangingPunct="0">
              <a:defRPr>
                <a:solidFill>
                  <a:schemeClr val="bg1"/>
                </a:solidFill>
                <a:latin typeface="Arial Black" pitchFamily="34" charset="0"/>
                <a:cs typeface="Arial" charset="0"/>
              </a:defRPr>
            </a:lvl4pPr>
            <a:lvl5pPr marL="2057400" indent="-228600" eaLnBrk="0" hangingPunct="0">
              <a:defRPr>
                <a:solidFill>
                  <a:schemeClr val="bg1"/>
                </a:solidFill>
                <a:latin typeface="Arial Black" pitchFamily="34" charset="0"/>
                <a:cs typeface="Arial" charset="0"/>
              </a:defRPr>
            </a:lvl5pPr>
            <a:lvl6pPr marL="2514600" indent="-228600" eaLnBrk="0" fontAlgn="base" hangingPunct="0">
              <a:spcBef>
                <a:spcPct val="0"/>
              </a:spcBef>
              <a:spcAft>
                <a:spcPct val="0"/>
              </a:spcAft>
              <a:defRPr>
                <a:solidFill>
                  <a:schemeClr val="bg1"/>
                </a:solidFill>
                <a:latin typeface="Arial Black" pitchFamily="34" charset="0"/>
                <a:cs typeface="Arial" charset="0"/>
              </a:defRPr>
            </a:lvl6pPr>
            <a:lvl7pPr marL="2971800" indent="-228600" eaLnBrk="0" fontAlgn="base" hangingPunct="0">
              <a:spcBef>
                <a:spcPct val="0"/>
              </a:spcBef>
              <a:spcAft>
                <a:spcPct val="0"/>
              </a:spcAft>
              <a:defRPr>
                <a:solidFill>
                  <a:schemeClr val="bg1"/>
                </a:solidFill>
                <a:latin typeface="Arial Black" pitchFamily="34" charset="0"/>
                <a:cs typeface="Arial" charset="0"/>
              </a:defRPr>
            </a:lvl7pPr>
            <a:lvl8pPr marL="3429000" indent="-228600" eaLnBrk="0" fontAlgn="base" hangingPunct="0">
              <a:spcBef>
                <a:spcPct val="0"/>
              </a:spcBef>
              <a:spcAft>
                <a:spcPct val="0"/>
              </a:spcAft>
              <a:defRPr>
                <a:solidFill>
                  <a:schemeClr val="bg1"/>
                </a:solidFill>
                <a:latin typeface="Arial Black" pitchFamily="34" charset="0"/>
                <a:cs typeface="Arial" charset="0"/>
              </a:defRPr>
            </a:lvl8pPr>
            <a:lvl9pPr marL="3886200" indent="-228600" eaLnBrk="0" fontAlgn="base" hangingPunct="0">
              <a:spcBef>
                <a:spcPct val="0"/>
              </a:spcBef>
              <a:spcAft>
                <a:spcPct val="0"/>
              </a:spcAft>
              <a:defRPr>
                <a:solidFill>
                  <a:schemeClr val="bg1"/>
                </a:solidFill>
                <a:latin typeface="Arial Black" pitchFamily="34" charset="0"/>
                <a:cs typeface="Arial" charset="0"/>
              </a:defRPr>
            </a:lvl9pPr>
          </a:lstStyle>
          <a:p>
            <a:pPr algn="r" defTabSz="914294" eaLnBrk="1" hangingPunct="1"/>
            <a:r>
              <a:rPr lang="en-US" b="1">
                <a:solidFill>
                  <a:srgbClr val="FFFFFF"/>
                </a:solidFill>
                <a:latin typeface="Arial Narrow" pitchFamily="34" charset="0"/>
              </a:rPr>
              <a:t>$1m+</a:t>
            </a:r>
          </a:p>
        </p:txBody>
      </p:sp>
      <p:sp>
        <p:nvSpPr>
          <p:cNvPr id="89105" name="TextBox 21"/>
          <p:cNvSpPr txBox="1">
            <a:spLocks noChangeArrowheads="1"/>
          </p:cNvSpPr>
          <p:nvPr/>
        </p:nvSpPr>
        <p:spPr bwMode="auto">
          <a:xfrm>
            <a:off x="376238" y="2319338"/>
            <a:ext cx="13620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bg1"/>
                </a:solidFill>
                <a:latin typeface="Arial Black" pitchFamily="34" charset="0"/>
                <a:cs typeface="Arial" charset="0"/>
              </a:defRPr>
            </a:lvl1pPr>
            <a:lvl2pPr marL="742950" indent="-285750" eaLnBrk="0" hangingPunct="0">
              <a:defRPr>
                <a:solidFill>
                  <a:schemeClr val="bg1"/>
                </a:solidFill>
                <a:latin typeface="Arial Black" pitchFamily="34" charset="0"/>
                <a:cs typeface="Arial" charset="0"/>
              </a:defRPr>
            </a:lvl2pPr>
            <a:lvl3pPr marL="1143000" indent="-228600" eaLnBrk="0" hangingPunct="0">
              <a:defRPr>
                <a:solidFill>
                  <a:schemeClr val="bg1"/>
                </a:solidFill>
                <a:latin typeface="Arial Black" pitchFamily="34" charset="0"/>
                <a:cs typeface="Arial" charset="0"/>
              </a:defRPr>
            </a:lvl3pPr>
            <a:lvl4pPr marL="1600200" indent="-228600" eaLnBrk="0" hangingPunct="0">
              <a:defRPr>
                <a:solidFill>
                  <a:schemeClr val="bg1"/>
                </a:solidFill>
                <a:latin typeface="Arial Black" pitchFamily="34" charset="0"/>
                <a:cs typeface="Arial" charset="0"/>
              </a:defRPr>
            </a:lvl4pPr>
            <a:lvl5pPr marL="2057400" indent="-228600" eaLnBrk="0" hangingPunct="0">
              <a:defRPr>
                <a:solidFill>
                  <a:schemeClr val="bg1"/>
                </a:solidFill>
                <a:latin typeface="Arial Black" pitchFamily="34" charset="0"/>
                <a:cs typeface="Arial" charset="0"/>
              </a:defRPr>
            </a:lvl5pPr>
            <a:lvl6pPr marL="2514600" indent="-228600" eaLnBrk="0" fontAlgn="base" hangingPunct="0">
              <a:spcBef>
                <a:spcPct val="0"/>
              </a:spcBef>
              <a:spcAft>
                <a:spcPct val="0"/>
              </a:spcAft>
              <a:defRPr>
                <a:solidFill>
                  <a:schemeClr val="bg1"/>
                </a:solidFill>
                <a:latin typeface="Arial Black" pitchFamily="34" charset="0"/>
                <a:cs typeface="Arial" charset="0"/>
              </a:defRPr>
            </a:lvl6pPr>
            <a:lvl7pPr marL="2971800" indent="-228600" eaLnBrk="0" fontAlgn="base" hangingPunct="0">
              <a:spcBef>
                <a:spcPct val="0"/>
              </a:spcBef>
              <a:spcAft>
                <a:spcPct val="0"/>
              </a:spcAft>
              <a:defRPr>
                <a:solidFill>
                  <a:schemeClr val="bg1"/>
                </a:solidFill>
                <a:latin typeface="Arial Black" pitchFamily="34" charset="0"/>
                <a:cs typeface="Arial" charset="0"/>
              </a:defRPr>
            </a:lvl7pPr>
            <a:lvl8pPr marL="3429000" indent="-228600" eaLnBrk="0" fontAlgn="base" hangingPunct="0">
              <a:spcBef>
                <a:spcPct val="0"/>
              </a:spcBef>
              <a:spcAft>
                <a:spcPct val="0"/>
              </a:spcAft>
              <a:defRPr>
                <a:solidFill>
                  <a:schemeClr val="bg1"/>
                </a:solidFill>
                <a:latin typeface="Arial Black" pitchFamily="34" charset="0"/>
                <a:cs typeface="Arial" charset="0"/>
              </a:defRPr>
            </a:lvl8pPr>
            <a:lvl9pPr marL="3886200" indent="-228600" eaLnBrk="0" fontAlgn="base" hangingPunct="0">
              <a:spcBef>
                <a:spcPct val="0"/>
              </a:spcBef>
              <a:spcAft>
                <a:spcPct val="0"/>
              </a:spcAft>
              <a:defRPr>
                <a:solidFill>
                  <a:schemeClr val="bg1"/>
                </a:solidFill>
                <a:latin typeface="Arial Black" pitchFamily="34" charset="0"/>
                <a:cs typeface="Arial" charset="0"/>
              </a:defRPr>
            </a:lvl9pPr>
          </a:lstStyle>
          <a:p>
            <a:pPr algn="r" defTabSz="914294" eaLnBrk="1" hangingPunct="1"/>
            <a:r>
              <a:rPr lang="en-US" b="1">
                <a:solidFill>
                  <a:srgbClr val="FFFFFF"/>
                </a:solidFill>
                <a:latin typeface="Arial Narrow" pitchFamily="34" charset="0"/>
              </a:rPr>
              <a:t>$500K-$1m</a:t>
            </a:r>
          </a:p>
        </p:txBody>
      </p:sp>
      <p:sp>
        <p:nvSpPr>
          <p:cNvPr id="89106" name="TextBox 23"/>
          <p:cNvSpPr txBox="1">
            <a:spLocks noChangeArrowheads="1"/>
          </p:cNvSpPr>
          <p:nvPr/>
        </p:nvSpPr>
        <p:spPr bwMode="auto">
          <a:xfrm>
            <a:off x="376238" y="2825750"/>
            <a:ext cx="136207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bg1"/>
                </a:solidFill>
                <a:latin typeface="Arial Black" pitchFamily="34" charset="0"/>
                <a:cs typeface="Arial" charset="0"/>
              </a:defRPr>
            </a:lvl1pPr>
            <a:lvl2pPr marL="742950" indent="-285750" eaLnBrk="0" hangingPunct="0">
              <a:defRPr>
                <a:solidFill>
                  <a:schemeClr val="bg1"/>
                </a:solidFill>
                <a:latin typeface="Arial Black" pitchFamily="34" charset="0"/>
                <a:cs typeface="Arial" charset="0"/>
              </a:defRPr>
            </a:lvl2pPr>
            <a:lvl3pPr marL="1143000" indent="-228600" eaLnBrk="0" hangingPunct="0">
              <a:defRPr>
                <a:solidFill>
                  <a:schemeClr val="bg1"/>
                </a:solidFill>
                <a:latin typeface="Arial Black" pitchFamily="34" charset="0"/>
                <a:cs typeface="Arial" charset="0"/>
              </a:defRPr>
            </a:lvl3pPr>
            <a:lvl4pPr marL="1600200" indent="-228600" eaLnBrk="0" hangingPunct="0">
              <a:defRPr>
                <a:solidFill>
                  <a:schemeClr val="bg1"/>
                </a:solidFill>
                <a:latin typeface="Arial Black" pitchFamily="34" charset="0"/>
                <a:cs typeface="Arial" charset="0"/>
              </a:defRPr>
            </a:lvl4pPr>
            <a:lvl5pPr marL="2057400" indent="-228600" eaLnBrk="0" hangingPunct="0">
              <a:defRPr>
                <a:solidFill>
                  <a:schemeClr val="bg1"/>
                </a:solidFill>
                <a:latin typeface="Arial Black" pitchFamily="34" charset="0"/>
                <a:cs typeface="Arial" charset="0"/>
              </a:defRPr>
            </a:lvl5pPr>
            <a:lvl6pPr marL="2514600" indent="-228600" eaLnBrk="0" fontAlgn="base" hangingPunct="0">
              <a:spcBef>
                <a:spcPct val="0"/>
              </a:spcBef>
              <a:spcAft>
                <a:spcPct val="0"/>
              </a:spcAft>
              <a:defRPr>
                <a:solidFill>
                  <a:schemeClr val="bg1"/>
                </a:solidFill>
                <a:latin typeface="Arial Black" pitchFamily="34" charset="0"/>
                <a:cs typeface="Arial" charset="0"/>
              </a:defRPr>
            </a:lvl6pPr>
            <a:lvl7pPr marL="2971800" indent="-228600" eaLnBrk="0" fontAlgn="base" hangingPunct="0">
              <a:spcBef>
                <a:spcPct val="0"/>
              </a:spcBef>
              <a:spcAft>
                <a:spcPct val="0"/>
              </a:spcAft>
              <a:defRPr>
                <a:solidFill>
                  <a:schemeClr val="bg1"/>
                </a:solidFill>
                <a:latin typeface="Arial Black" pitchFamily="34" charset="0"/>
                <a:cs typeface="Arial" charset="0"/>
              </a:defRPr>
            </a:lvl7pPr>
            <a:lvl8pPr marL="3429000" indent="-228600" eaLnBrk="0" fontAlgn="base" hangingPunct="0">
              <a:spcBef>
                <a:spcPct val="0"/>
              </a:spcBef>
              <a:spcAft>
                <a:spcPct val="0"/>
              </a:spcAft>
              <a:defRPr>
                <a:solidFill>
                  <a:schemeClr val="bg1"/>
                </a:solidFill>
                <a:latin typeface="Arial Black" pitchFamily="34" charset="0"/>
                <a:cs typeface="Arial" charset="0"/>
              </a:defRPr>
            </a:lvl8pPr>
            <a:lvl9pPr marL="3886200" indent="-228600" eaLnBrk="0" fontAlgn="base" hangingPunct="0">
              <a:spcBef>
                <a:spcPct val="0"/>
              </a:spcBef>
              <a:spcAft>
                <a:spcPct val="0"/>
              </a:spcAft>
              <a:defRPr>
                <a:solidFill>
                  <a:schemeClr val="bg1"/>
                </a:solidFill>
                <a:latin typeface="Arial Black" pitchFamily="34" charset="0"/>
                <a:cs typeface="Arial" charset="0"/>
              </a:defRPr>
            </a:lvl9pPr>
          </a:lstStyle>
          <a:p>
            <a:pPr algn="r" defTabSz="914294" eaLnBrk="1" hangingPunct="1"/>
            <a:r>
              <a:rPr lang="en-US" b="1">
                <a:solidFill>
                  <a:srgbClr val="FFFFFF"/>
                </a:solidFill>
                <a:latin typeface="Arial Narrow" pitchFamily="34" charset="0"/>
              </a:rPr>
              <a:t>$300K-$500</a:t>
            </a:r>
          </a:p>
        </p:txBody>
      </p:sp>
      <p:sp>
        <p:nvSpPr>
          <p:cNvPr id="89107" name="TextBox 24"/>
          <p:cNvSpPr txBox="1">
            <a:spLocks noChangeArrowheads="1"/>
          </p:cNvSpPr>
          <p:nvPr/>
        </p:nvSpPr>
        <p:spPr bwMode="auto">
          <a:xfrm>
            <a:off x="376238" y="3330575"/>
            <a:ext cx="136207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bg1"/>
                </a:solidFill>
                <a:latin typeface="Arial Black" pitchFamily="34" charset="0"/>
                <a:cs typeface="Arial" charset="0"/>
              </a:defRPr>
            </a:lvl1pPr>
            <a:lvl2pPr marL="742950" indent="-285750" eaLnBrk="0" hangingPunct="0">
              <a:defRPr>
                <a:solidFill>
                  <a:schemeClr val="bg1"/>
                </a:solidFill>
                <a:latin typeface="Arial Black" pitchFamily="34" charset="0"/>
                <a:cs typeface="Arial" charset="0"/>
              </a:defRPr>
            </a:lvl2pPr>
            <a:lvl3pPr marL="1143000" indent="-228600" eaLnBrk="0" hangingPunct="0">
              <a:defRPr>
                <a:solidFill>
                  <a:schemeClr val="bg1"/>
                </a:solidFill>
                <a:latin typeface="Arial Black" pitchFamily="34" charset="0"/>
                <a:cs typeface="Arial" charset="0"/>
              </a:defRPr>
            </a:lvl3pPr>
            <a:lvl4pPr marL="1600200" indent="-228600" eaLnBrk="0" hangingPunct="0">
              <a:defRPr>
                <a:solidFill>
                  <a:schemeClr val="bg1"/>
                </a:solidFill>
                <a:latin typeface="Arial Black" pitchFamily="34" charset="0"/>
                <a:cs typeface="Arial" charset="0"/>
              </a:defRPr>
            </a:lvl4pPr>
            <a:lvl5pPr marL="2057400" indent="-228600" eaLnBrk="0" hangingPunct="0">
              <a:defRPr>
                <a:solidFill>
                  <a:schemeClr val="bg1"/>
                </a:solidFill>
                <a:latin typeface="Arial Black" pitchFamily="34" charset="0"/>
                <a:cs typeface="Arial" charset="0"/>
              </a:defRPr>
            </a:lvl5pPr>
            <a:lvl6pPr marL="2514600" indent="-228600" eaLnBrk="0" fontAlgn="base" hangingPunct="0">
              <a:spcBef>
                <a:spcPct val="0"/>
              </a:spcBef>
              <a:spcAft>
                <a:spcPct val="0"/>
              </a:spcAft>
              <a:defRPr>
                <a:solidFill>
                  <a:schemeClr val="bg1"/>
                </a:solidFill>
                <a:latin typeface="Arial Black" pitchFamily="34" charset="0"/>
                <a:cs typeface="Arial" charset="0"/>
              </a:defRPr>
            </a:lvl6pPr>
            <a:lvl7pPr marL="2971800" indent="-228600" eaLnBrk="0" fontAlgn="base" hangingPunct="0">
              <a:spcBef>
                <a:spcPct val="0"/>
              </a:spcBef>
              <a:spcAft>
                <a:spcPct val="0"/>
              </a:spcAft>
              <a:defRPr>
                <a:solidFill>
                  <a:schemeClr val="bg1"/>
                </a:solidFill>
                <a:latin typeface="Arial Black" pitchFamily="34" charset="0"/>
                <a:cs typeface="Arial" charset="0"/>
              </a:defRPr>
            </a:lvl7pPr>
            <a:lvl8pPr marL="3429000" indent="-228600" eaLnBrk="0" fontAlgn="base" hangingPunct="0">
              <a:spcBef>
                <a:spcPct val="0"/>
              </a:spcBef>
              <a:spcAft>
                <a:spcPct val="0"/>
              </a:spcAft>
              <a:defRPr>
                <a:solidFill>
                  <a:schemeClr val="bg1"/>
                </a:solidFill>
                <a:latin typeface="Arial Black" pitchFamily="34" charset="0"/>
                <a:cs typeface="Arial" charset="0"/>
              </a:defRPr>
            </a:lvl8pPr>
            <a:lvl9pPr marL="3886200" indent="-228600" eaLnBrk="0" fontAlgn="base" hangingPunct="0">
              <a:spcBef>
                <a:spcPct val="0"/>
              </a:spcBef>
              <a:spcAft>
                <a:spcPct val="0"/>
              </a:spcAft>
              <a:defRPr>
                <a:solidFill>
                  <a:schemeClr val="bg1"/>
                </a:solidFill>
                <a:latin typeface="Arial Black" pitchFamily="34" charset="0"/>
                <a:cs typeface="Arial" charset="0"/>
              </a:defRPr>
            </a:lvl9pPr>
          </a:lstStyle>
          <a:p>
            <a:pPr algn="r" defTabSz="914294" eaLnBrk="1" hangingPunct="1"/>
            <a:r>
              <a:rPr lang="en-US" b="1">
                <a:solidFill>
                  <a:srgbClr val="FFFFFF"/>
                </a:solidFill>
                <a:latin typeface="Arial Narrow" pitchFamily="34" charset="0"/>
              </a:rPr>
              <a:t>$250K-$300</a:t>
            </a:r>
          </a:p>
        </p:txBody>
      </p:sp>
      <p:sp>
        <p:nvSpPr>
          <p:cNvPr id="89108" name="TextBox 25"/>
          <p:cNvSpPr txBox="1">
            <a:spLocks noChangeArrowheads="1"/>
          </p:cNvSpPr>
          <p:nvPr/>
        </p:nvSpPr>
        <p:spPr bwMode="auto">
          <a:xfrm>
            <a:off x="376238" y="3835400"/>
            <a:ext cx="136207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bg1"/>
                </a:solidFill>
                <a:latin typeface="Arial Black" pitchFamily="34" charset="0"/>
                <a:cs typeface="Arial" charset="0"/>
              </a:defRPr>
            </a:lvl1pPr>
            <a:lvl2pPr marL="742950" indent="-285750" eaLnBrk="0" hangingPunct="0">
              <a:defRPr>
                <a:solidFill>
                  <a:schemeClr val="bg1"/>
                </a:solidFill>
                <a:latin typeface="Arial Black" pitchFamily="34" charset="0"/>
                <a:cs typeface="Arial" charset="0"/>
              </a:defRPr>
            </a:lvl2pPr>
            <a:lvl3pPr marL="1143000" indent="-228600" eaLnBrk="0" hangingPunct="0">
              <a:defRPr>
                <a:solidFill>
                  <a:schemeClr val="bg1"/>
                </a:solidFill>
                <a:latin typeface="Arial Black" pitchFamily="34" charset="0"/>
                <a:cs typeface="Arial" charset="0"/>
              </a:defRPr>
            </a:lvl3pPr>
            <a:lvl4pPr marL="1600200" indent="-228600" eaLnBrk="0" hangingPunct="0">
              <a:defRPr>
                <a:solidFill>
                  <a:schemeClr val="bg1"/>
                </a:solidFill>
                <a:latin typeface="Arial Black" pitchFamily="34" charset="0"/>
                <a:cs typeface="Arial" charset="0"/>
              </a:defRPr>
            </a:lvl4pPr>
            <a:lvl5pPr marL="2057400" indent="-228600" eaLnBrk="0" hangingPunct="0">
              <a:defRPr>
                <a:solidFill>
                  <a:schemeClr val="bg1"/>
                </a:solidFill>
                <a:latin typeface="Arial Black" pitchFamily="34" charset="0"/>
                <a:cs typeface="Arial" charset="0"/>
              </a:defRPr>
            </a:lvl5pPr>
            <a:lvl6pPr marL="2514600" indent="-228600" eaLnBrk="0" fontAlgn="base" hangingPunct="0">
              <a:spcBef>
                <a:spcPct val="0"/>
              </a:spcBef>
              <a:spcAft>
                <a:spcPct val="0"/>
              </a:spcAft>
              <a:defRPr>
                <a:solidFill>
                  <a:schemeClr val="bg1"/>
                </a:solidFill>
                <a:latin typeface="Arial Black" pitchFamily="34" charset="0"/>
                <a:cs typeface="Arial" charset="0"/>
              </a:defRPr>
            </a:lvl6pPr>
            <a:lvl7pPr marL="2971800" indent="-228600" eaLnBrk="0" fontAlgn="base" hangingPunct="0">
              <a:spcBef>
                <a:spcPct val="0"/>
              </a:spcBef>
              <a:spcAft>
                <a:spcPct val="0"/>
              </a:spcAft>
              <a:defRPr>
                <a:solidFill>
                  <a:schemeClr val="bg1"/>
                </a:solidFill>
                <a:latin typeface="Arial Black" pitchFamily="34" charset="0"/>
                <a:cs typeface="Arial" charset="0"/>
              </a:defRPr>
            </a:lvl7pPr>
            <a:lvl8pPr marL="3429000" indent="-228600" eaLnBrk="0" fontAlgn="base" hangingPunct="0">
              <a:spcBef>
                <a:spcPct val="0"/>
              </a:spcBef>
              <a:spcAft>
                <a:spcPct val="0"/>
              </a:spcAft>
              <a:defRPr>
                <a:solidFill>
                  <a:schemeClr val="bg1"/>
                </a:solidFill>
                <a:latin typeface="Arial Black" pitchFamily="34" charset="0"/>
                <a:cs typeface="Arial" charset="0"/>
              </a:defRPr>
            </a:lvl8pPr>
            <a:lvl9pPr marL="3886200" indent="-228600" eaLnBrk="0" fontAlgn="base" hangingPunct="0">
              <a:spcBef>
                <a:spcPct val="0"/>
              </a:spcBef>
              <a:spcAft>
                <a:spcPct val="0"/>
              </a:spcAft>
              <a:defRPr>
                <a:solidFill>
                  <a:schemeClr val="bg1"/>
                </a:solidFill>
                <a:latin typeface="Arial Black" pitchFamily="34" charset="0"/>
                <a:cs typeface="Arial" charset="0"/>
              </a:defRPr>
            </a:lvl9pPr>
          </a:lstStyle>
          <a:p>
            <a:pPr algn="r" defTabSz="914294" eaLnBrk="1" hangingPunct="1"/>
            <a:r>
              <a:rPr lang="en-US" b="1">
                <a:solidFill>
                  <a:srgbClr val="FFFFFF"/>
                </a:solidFill>
                <a:latin typeface="Arial Narrow" pitchFamily="34" charset="0"/>
              </a:rPr>
              <a:t>$200K-$250</a:t>
            </a:r>
          </a:p>
        </p:txBody>
      </p:sp>
      <p:sp>
        <p:nvSpPr>
          <p:cNvPr id="89109" name="TextBox 26"/>
          <p:cNvSpPr txBox="1">
            <a:spLocks noChangeArrowheads="1"/>
          </p:cNvSpPr>
          <p:nvPr/>
        </p:nvSpPr>
        <p:spPr bwMode="auto">
          <a:xfrm>
            <a:off x="376238" y="4341813"/>
            <a:ext cx="136207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bg1"/>
                </a:solidFill>
                <a:latin typeface="Arial Black" pitchFamily="34" charset="0"/>
                <a:cs typeface="Arial" charset="0"/>
              </a:defRPr>
            </a:lvl1pPr>
            <a:lvl2pPr marL="742950" indent="-285750" eaLnBrk="0" hangingPunct="0">
              <a:defRPr>
                <a:solidFill>
                  <a:schemeClr val="bg1"/>
                </a:solidFill>
                <a:latin typeface="Arial Black" pitchFamily="34" charset="0"/>
                <a:cs typeface="Arial" charset="0"/>
              </a:defRPr>
            </a:lvl2pPr>
            <a:lvl3pPr marL="1143000" indent="-228600" eaLnBrk="0" hangingPunct="0">
              <a:defRPr>
                <a:solidFill>
                  <a:schemeClr val="bg1"/>
                </a:solidFill>
                <a:latin typeface="Arial Black" pitchFamily="34" charset="0"/>
                <a:cs typeface="Arial" charset="0"/>
              </a:defRPr>
            </a:lvl3pPr>
            <a:lvl4pPr marL="1600200" indent="-228600" eaLnBrk="0" hangingPunct="0">
              <a:defRPr>
                <a:solidFill>
                  <a:schemeClr val="bg1"/>
                </a:solidFill>
                <a:latin typeface="Arial Black" pitchFamily="34" charset="0"/>
                <a:cs typeface="Arial" charset="0"/>
              </a:defRPr>
            </a:lvl4pPr>
            <a:lvl5pPr marL="2057400" indent="-228600" eaLnBrk="0" hangingPunct="0">
              <a:defRPr>
                <a:solidFill>
                  <a:schemeClr val="bg1"/>
                </a:solidFill>
                <a:latin typeface="Arial Black" pitchFamily="34" charset="0"/>
                <a:cs typeface="Arial" charset="0"/>
              </a:defRPr>
            </a:lvl5pPr>
            <a:lvl6pPr marL="2514600" indent="-228600" eaLnBrk="0" fontAlgn="base" hangingPunct="0">
              <a:spcBef>
                <a:spcPct val="0"/>
              </a:spcBef>
              <a:spcAft>
                <a:spcPct val="0"/>
              </a:spcAft>
              <a:defRPr>
                <a:solidFill>
                  <a:schemeClr val="bg1"/>
                </a:solidFill>
                <a:latin typeface="Arial Black" pitchFamily="34" charset="0"/>
                <a:cs typeface="Arial" charset="0"/>
              </a:defRPr>
            </a:lvl6pPr>
            <a:lvl7pPr marL="2971800" indent="-228600" eaLnBrk="0" fontAlgn="base" hangingPunct="0">
              <a:spcBef>
                <a:spcPct val="0"/>
              </a:spcBef>
              <a:spcAft>
                <a:spcPct val="0"/>
              </a:spcAft>
              <a:defRPr>
                <a:solidFill>
                  <a:schemeClr val="bg1"/>
                </a:solidFill>
                <a:latin typeface="Arial Black" pitchFamily="34" charset="0"/>
                <a:cs typeface="Arial" charset="0"/>
              </a:defRPr>
            </a:lvl7pPr>
            <a:lvl8pPr marL="3429000" indent="-228600" eaLnBrk="0" fontAlgn="base" hangingPunct="0">
              <a:spcBef>
                <a:spcPct val="0"/>
              </a:spcBef>
              <a:spcAft>
                <a:spcPct val="0"/>
              </a:spcAft>
              <a:defRPr>
                <a:solidFill>
                  <a:schemeClr val="bg1"/>
                </a:solidFill>
                <a:latin typeface="Arial Black" pitchFamily="34" charset="0"/>
                <a:cs typeface="Arial" charset="0"/>
              </a:defRPr>
            </a:lvl8pPr>
            <a:lvl9pPr marL="3886200" indent="-228600" eaLnBrk="0" fontAlgn="base" hangingPunct="0">
              <a:spcBef>
                <a:spcPct val="0"/>
              </a:spcBef>
              <a:spcAft>
                <a:spcPct val="0"/>
              </a:spcAft>
              <a:defRPr>
                <a:solidFill>
                  <a:schemeClr val="bg1"/>
                </a:solidFill>
                <a:latin typeface="Arial Black" pitchFamily="34" charset="0"/>
                <a:cs typeface="Arial" charset="0"/>
              </a:defRPr>
            </a:lvl9pPr>
          </a:lstStyle>
          <a:p>
            <a:pPr algn="r" defTabSz="914294" eaLnBrk="1" hangingPunct="1"/>
            <a:r>
              <a:rPr lang="en-US" b="1">
                <a:solidFill>
                  <a:srgbClr val="FFFFFF"/>
                </a:solidFill>
                <a:latin typeface="Arial Narrow" pitchFamily="34" charset="0"/>
              </a:rPr>
              <a:t>$150K-$200</a:t>
            </a:r>
          </a:p>
        </p:txBody>
      </p:sp>
      <p:sp>
        <p:nvSpPr>
          <p:cNvPr id="89110" name="TextBox 27"/>
          <p:cNvSpPr txBox="1">
            <a:spLocks noChangeArrowheads="1"/>
          </p:cNvSpPr>
          <p:nvPr/>
        </p:nvSpPr>
        <p:spPr bwMode="auto">
          <a:xfrm>
            <a:off x="376238" y="4846638"/>
            <a:ext cx="13620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bg1"/>
                </a:solidFill>
                <a:latin typeface="Arial Black" pitchFamily="34" charset="0"/>
                <a:cs typeface="Arial" charset="0"/>
              </a:defRPr>
            </a:lvl1pPr>
            <a:lvl2pPr marL="742950" indent="-285750" eaLnBrk="0" hangingPunct="0">
              <a:defRPr>
                <a:solidFill>
                  <a:schemeClr val="bg1"/>
                </a:solidFill>
                <a:latin typeface="Arial Black" pitchFamily="34" charset="0"/>
                <a:cs typeface="Arial" charset="0"/>
              </a:defRPr>
            </a:lvl2pPr>
            <a:lvl3pPr marL="1143000" indent="-228600" eaLnBrk="0" hangingPunct="0">
              <a:defRPr>
                <a:solidFill>
                  <a:schemeClr val="bg1"/>
                </a:solidFill>
                <a:latin typeface="Arial Black" pitchFamily="34" charset="0"/>
                <a:cs typeface="Arial" charset="0"/>
              </a:defRPr>
            </a:lvl3pPr>
            <a:lvl4pPr marL="1600200" indent="-228600" eaLnBrk="0" hangingPunct="0">
              <a:defRPr>
                <a:solidFill>
                  <a:schemeClr val="bg1"/>
                </a:solidFill>
                <a:latin typeface="Arial Black" pitchFamily="34" charset="0"/>
                <a:cs typeface="Arial" charset="0"/>
              </a:defRPr>
            </a:lvl4pPr>
            <a:lvl5pPr marL="2057400" indent="-228600" eaLnBrk="0" hangingPunct="0">
              <a:defRPr>
                <a:solidFill>
                  <a:schemeClr val="bg1"/>
                </a:solidFill>
                <a:latin typeface="Arial Black" pitchFamily="34" charset="0"/>
                <a:cs typeface="Arial" charset="0"/>
              </a:defRPr>
            </a:lvl5pPr>
            <a:lvl6pPr marL="2514600" indent="-228600" eaLnBrk="0" fontAlgn="base" hangingPunct="0">
              <a:spcBef>
                <a:spcPct val="0"/>
              </a:spcBef>
              <a:spcAft>
                <a:spcPct val="0"/>
              </a:spcAft>
              <a:defRPr>
                <a:solidFill>
                  <a:schemeClr val="bg1"/>
                </a:solidFill>
                <a:latin typeface="Arial Black" pitchFamily="34" charset="0"/>
                <a:cs typeface="Arial" charset="0"/>
              </a:defRPr>
            </a:lvl6pPr>
            <a:lvl7pPr marL="2971800" indent="-228600" eaLnBrk="0" fontAlgn="base" hangingPunct="0">
              <a:spcBef>
                <a:spcPct val="0"/>
              </a:spcBef>
              <a:spcAft>
                <a:spcPct val="0"/>
              </a:spcAft>
              <a:defRPr>
                <a:solidFill>
                  <a:schemeClr val="bg1"/>
                </a:solidFill>
                <a:latin typeface="Arial Black" pitchFamily="34" charset="0"/>
                <a:cs typeface="Arial" charset="0"/>
              </a:defRPr>
            </a:lvl7pPr>
            <a:lvl8pPr marL="3429000" indent="-228600" eaLnBrk="0" fontAlgn="base" hangingPunct="0">
              <a:spcBef>
                <a:spcPct val="0"/>
              </a:spcBef>
              <a:spcAft>
                <a:spcPct val="0"/>
              </a:spcAft>
              <a:defRPr>
                <a:solidFill>
                  <a:schemeClr val="bg1"/>
                </a:solidFill>
                <a:latin typeface="Arial Black" pitchFamily="34" charset="0"/>
                <a:cs typeface="Arial" charset="0"/>
              </a:defRPr>
            </a:lvl8pPr>
            <a:lvl9pPr marL="3886200" indent="-228600" eaLnBrk="0" fontAlgn="base" hangingPunct="0">
              <a:spcBef>
                <a:spcPct val="0"/>
              </a:spcBef>
              <a:spcAft>
                <a:spcPct val="0"/>
              </a:spcAft>
              <a:defRPr>
                <a:solidFill>
                  <a:schemeClr val="bg1"/>
                </a:solidFill>
                <a:latin typeface="Arial Black" pitchFamily="34" charset="0"/>
                <a:cs typeface="Arial" charset="0"/>
              </a:defRPr>
            </a:lvl9pPr>
          </a:lstStyle>
          <a:p>
            <a:pPr algn="r" defTabSz="914294" eaLnBrk="1" hangingPunct="1"/>
            <a:r>
              <a:rPr lang="en-US" b="1">
                <a:solidFill>
                  <a:srgbClr val="FFFFFF"/>
                </a:solidFill>
                <a:latin typeface="Arial Narrow" pitchFamily="34" charset="0"/>
              </a:rPr>
              <a:t>$100K-$150</a:t>
            </a:r>
          </a:p>
        </p:txBody>
      </p:sp>
      <p:sp>
        <p:nvSpPr>
          <p:cNvPr id="89111" name="TextBox 28"/>
          <p:cNvSpPr txBox="1">
            <a:spLocks noChangeArrowheads="1"/>
          </p:cNvSpPr>
          <p:nvPr/>
        </p:nvSpPr>
        <p:spPr bwMode="auto">
          <a:xfrm>
            <a:off x="376238" y="5351463"/>
            <a:ext cx="13620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bg1"/>
                </a:solidFill>
                <a:latin typeface="Arial Black" pitchFamily="34" charset="0"/>
                <a:cs typeface="Arial" charset="0"/>
              </a:defRPr>
            </a:lvl1pPr>
            <a:lvl2pPr marL="742950" indent="-285750" eaLnBrk="0" hangingPunct="0">
              <a:defRPr>
                <a:solidFill>
                  <a:schemeClr val="bg1"/>
                </a:solidFill>
                <a:latin typeface="Arial Black" pitchFamily="34" charset="0"/>
                <a:cs typeface="Arial" charset="0"/>
              </a:defRPr>
            </a:lvl2pPr>
            <a:lvl3pPr marL="1143000" indent="-228600" eaLnBrk="0" hangingPunct="0">
              <a:defRPr>
                <a:solidFill>
                  <a:schemeClr val="bg1"/>
                </a:solidFill>
                <a:latin typeface="Arial Black" pitchFamily="34" charset="0"/>
                <a:cs typeface="Arial" charset="0"/>
              </a:defRPr>
            </a:lvl3pPr>
            <a:lvl4pPr marL="1600200" indent="-228600" eaLnBrk="0" hangingPunct="0">
              <a:defRPr>
                <a:solidFill>
                  <a:schemeClr val="bg1"/>
                </a:solidFill>
                <a:latin typeface="Arial Black" pitchFamily="34" charset="0"/>
                <a:cs typeface="Arial" charset="0"/>
              </a:defRPr>
            </a:lvl4pPr>
            <a:lvl5pPr marL="2057400" indent="-228600" eaLnBrk="0" hangingPunct="0">
              <a:defRPr>
                <a:solidFill>
                  <a:schemeClr val="bg1"/>
                </a:solidFill>
                <a:latin typeface="Arial Black" pitchFamily="34" charset="0"/>
                <a:cs typeface="Arial" charset="0"/>
              </a:defRPr>
            </a:lvl5pPr>
            <a:lvl6pPr marL="2514600" indent="-228600" eaLnBrk="0" fontAlgn="base" hangingPunct="0">
              <a:spcBef>
                <a:spcPct val="0"/>
              </a:spcBef>
              <a:spcAft>
                <a:spcPct val="0"/>
              </a:spcAft>
              <a:defRPr>
                <a:solidFill>
                  <a:schemeClr val="bg1"/>
                </a:solidFill>
                <a:latin typeface="Arial Black" pitchFamily="34" charset="0"/>
                <a:cs typeface="Arial" charset="0"/>
              </a:defRPr>
            </a:lvl6pPr>
            <a:lvl7pPr marL="2971800" indent="-228600" eaLnBrk="0" fontAlgn="base" hangingPunct="0">
              <a:spcBef>
                <a:spcPct val="0"/>
              </a:spcBef>
              <a:spcAft>
                <a:spcPct val="0"/>
              </a:spcAft>
              <a:defRPr>
                <a:solidFill>
                  <a:schemeClr val="bg1"/>
                </a:solidFill>
                <a:latin typeface="Arial Black" pitchFamily="34" charset="0"/>
                <a:cs typeface="Arial" charset="0"/>
              </a:defRPr>
            </a:lvl7pPr>
            <a:lvl8pPr marL="3429000" indent="-228600" eaLnBrk="0" fontAlgn="base" hangingPunct="0">
              <a:spcBef>
                <a:spcPct val="0"/>
              </a:spcBef>
              <a:spcAft>
                <a:spcPct val="0"/>
              </a:spcAft>
              <a:defRPr>
                <a:solidFill>
                  <a:schemeClr val="bg1"/>
                </a:solidFill>
                <a:latin typeface="Arial Black" pitchFamily="34" charset="0"/>
                <a:cs typeface="Arial" charset="0"/>
              </a:defRPr>
            </a:lvl8pPr>
            <a:lvl9pPr marL="3886200" indent="-228600" eaLnBrk="0" fontAlgn="base" hangingPunct="0">
              <a:spcBef>
                <a:spcPct val="0"/>
              </a:spcBef>
              <a:spcAft>
                <a:spcPct val="0"/>
              </a:spcAft>
              <a:defRPr>
                <a:solidFill>
                  <a:schemeClr val="bg1"/>
                </a:solidFill>
                <a:latin typeface="Arial Black" pitchFamily="34" charset="0"/>
                <a:cs typeface="Arial" charset="0"/>
              </a:defRPr>
            </a:lvl9pPr>
          </a:lstStyle>
          <a:p>
            <a:pPr algn="r" defTabSz="914294" eaLnBrk="1" hangingPunct="1"/>
            <a:r>
              <a:rPr lang="en-US" b="1">
                <a:solidFill>
                  <a:srgbClr val="FFFFFF"/>
                </a:solidFill>
                <a:latin typeface="Arial Narrow" pitchFamily="34" charset="0"/>
              </a:rPr>
              <a:t>&lt;$100K</a:t>
            </a:r>
          </a:p>
        </p:txBody>
      </p:sp>
      <p:sp>
        <p:nvSpPr>
          <p:cNvPr id="31" name="TextBox 30"/>
          <p:cNvSpPr txBox="1"/>
          <p:nvPr/>
        </p:nvSpPr>
        <p:spPr>
          <a:xfrm>
            <a:off x="6103070" y="1870268"/>
            <a:ext cx="925513" cy="368300"/>
          </a:xfrm>
          <a:prstGeom prst="rect">
            <a:avLst/>
          </a:prstGeom>
          <a:noFill/>
          <a:effectLst/>
        </p:spPr>
        <p:txBody>
          <a:bodyPr>
            <a:spAutoFit/>
          </a:bodyPr>
          <a:lstStyle/>
          <a:p>
            <a:pPr defTabSz="914294">
              <a:defRPr/>
            </a:pPr>
            <a:r>
              <a:rPr lang="en-US" dirty="0" smtClean="0">
                <a:solidFill>
                  <a:srgbClr val="000000"/>
                </a:solidFill>
                <a:latin typeface="Arial"/>
                <a:cs typeface="Arial" pitchFamily="34" charset="0"/>
              </a:rPr>
              <a:t>22.9</a:t>
            </a:r>
            <a:endParaRPr lang="en-US" dirty="0">
              <a:solidFill>
                <a:srgbClr val="000000"/>
              </a:solidFill>
              <a:latin typeface="Arial"/>
              <a:cs typeface="Arial" pitchFamily="34" charset="0"/>
            </a:endParaRPr>
          </a:p>
        </p:txBody>
      </p:sp>
      <p:sp>
        <p:nvSpPr>
          <p:cNvPr id="35" name="TextBox 34"/>
          <p:cNvSpPr txBox="1"/>
          <p:nvPr/>
        </p:nvSpPr>
        <p:spPr>
          <a:xfrm>
            <a:off x="4856625" y="2320925"/>
            <a:ext cx="890587" cy="369888"/>
          </a:xfrm>
          <a:prstGeom prst="rect">
            <a:avLst/>
          </a:prstGeom>
          <a:noFill/>
          <a:effectLst/>
        </p:spPr>
        <p:txBody>
          <a:bodyPr>
            <a:spAutoFit/>
          </a:bodyPr>
          <a:lstStyle/>
          <a:p>
            <a:pPr defTabSz="914294">
              <a:defRPr/>
            </a:pPr>
            <a:r>
              <a:rPr lang="en-US" dirty="0" smtClean="0">
                <a:solidFill>
                  <a:srgbClr val="000000"/>
                </a:solidFill>
                <a:latin typeface="Arial"/>
                <a:cs typeface="Arial" pitchFamily="34" charset="0"/>
              </a:rPr>
              <a:t>13.3</a:t>
            </a:r>
            <a:endParaRPr lang="en-US" dirty="0">
              <a:solidFill>
                <a:srgbClr val="000000"/>
              </a:solidFill>
              <a:latin typeface="Arial"/>
              <a:cs typeface="Arial" pitchFamily="34" charset="0"/>
            </a:endParaRPr>
          </a:p>
        </p:txBody>
      </p:sp>
      <p:sp>
        <p:nvSpPr>
          <p:cNvPr id="38" name="TextBox 37"/>
          <p:cNvSpPr txBox="1"/>
          <p:nvPr/>
        </p:nvSpPr>
        <p:spPr>
          <a:xfrm>
            <a:off x="4148138" y="2827338"/>
            <a:ext cx="819150" cy="369887"/>
          </a:xfrm>
          <a:prstGeom prst="rect">
            <a:avLst/>
          </a:prstGeom>
          <a:noFill/>
          <a:effectLst/>
        </p:spPr>
        <p:txBody>
          <a:bodyPr>
            <a:spAutoFit/>
          </a:bodyPr>
          <a:lstStyle/>
          <a:p>
            <a:pPr defTabSz="914294">
              <a:defRPr/>
            </a:pPr>
            <a:r>
              <a:rPr lang="en-US" dirty="0" smtClean="0">
                <a:solidFill>
                  <a:srgbClr val="000000"/>
                </a:solidFill>
                <a:latin typeface="Arial"/>
                <a:cs typeface="Arial" pitchFamily="34" charset="0"/>
              </a:rPr>
              <a:t>9.0</a:t>
            </a:r>
            <a:endParaRPr lang="en-US" dirty="0">
              <a:solidFill>
                <a:srgbClr val="000000"/>
              </a:solidFill>
              <a:latin typeface="Arial"/>
              <a:cs typeface="Arial" pitchFamily="34" charset="0"/>
            </a:endParaRPr>
          </a:p>
        </p:txBody>
      </p:sp>
      <p:sp>
        <p:nvSpPr>
          <p:cNvPr id="27682" name="TextBox 40"/>
          <p:cNvSpPr txBox="1">
            <a:spLocks noChangeArrowheads="1"/>
          </p:cNvSpPr>
          <p:nvPr/>
        </p:nvSpPr>
        <p:spPr bwMode="auto">
          <a:xfrm>
            <a:off x="3148244" y="3335338"/>
            <a:ext cx="820737" cy="368300"/>
          </a:xfrm>
          <a:prstGeom prst="rect">
            <a:avLst/>
          </a:prstGeom>
          <a:noFill/>
          <a:effectLst/>
        </p:spPr>
        <p:txBody>
          <a:bodyPr>
            <a:spAutoFit/>
          </a:bodyPr>
          <a:lstStyle/>
          <a:p>
            <a:pPr defTabSz="914294">
              <a:defRPr/>
            </a:pPr>
            <a:r>
              <a:rPr lang="en-US" dirty="0" smtClean="0">
                <a:solidFill>
                  <a:srgbClr val="000000"/>
                </a:solidFill>
                <a:latin typeface="Arial"/>
                <a:cs typeface="Arial" pitchFamily="34" charset="0"/>
              </a:rPr>
              <a:t>6.3</a:t>
            </a:r>
            <a:endParaRPr lang="en-US" dirty="0">
              <a:solidFill>
                <a:srgbClr val="000000"/>
              </a:solidFill>
              <a:latin typeface="Arial"/>
              <a:cs typeface="Arial" pitchFamily="34" charset="0"/>
            </a:endParaRPr>
          </a:p>
        </p:txBody>
      </p:sp>
      <p:sp>
        <p:nvSpPr>
          <p:cNvPr id="27684" name="TextBox 43"/>
          <p:cNvSpPr txBox="1">
            <a:spLocks noChangeArrowheads="1"/>
          </p:cNvSpPr>
          <p:nvPr/>
        </p:nvSpPr>
        <p:spPr bwMode="auto">
          <a:xfrm>
            <a:off x="2783590" y="3841750"/>
            <a:ext cx="819150" cy="369888"/>
          </a:xfrm>
          <a:prstGeom prst="rect">
            <a:avLst/>
          </a:prstGeom>
          <a:noFill/>
          <a:effectLst/>
        </p:spPr>
        <p:txBody>
          <a:bodyPr>
            <a:spAutoFit/>
          </a:bodyPr>
          <a:lstStyle/>
          <a:p>
            <a:pPr defTabSz="914294">
              <a:defRPr/>
            </a:pPr>
            <a:r>
              <a:rPr lang="en-US" dirty="0" smtClean="0">
                <a:solidFill>
                  <a:srgbClr val="000000"/>
                </a:solidFill>
                <a:latin typeface="Arial"/>
                <a:cs typeface="Arial" pitchFamily="34" charset="0"/>
              </a:rPr>
              <a:t>3.9</a:t>
            </a:r>
            <a:endParaRPr lang="en-US" dirty="0">
              <a:solidFill>
                <a:srgbClr val="000000"/>
              </a:solidFill>
              <a:latin typeface="Arial"/>
              <a:cs typeface="Arial" pitchFamily="34" charset="0"/>
            </a:endParaRPr>
          </a:p>
        </p:txBody>
      </p:sp>
      <p:sp>
        <p:nvSpPr>
          <p:cNvPr id="27685" name="TextBox 46"/>
          <p:cNvSpPr txBox="1">
            <a:spLocks noChangeArrowheads="1"/>
          </p:cNvSpPr>
          <p:nvPr/>
        </p:nvSpPr>
        <p:spPr bwMode="auto">
          <a:xfrm>
            <a:off x="2761119" y="4359314"/>
            <a:ext cx="583406" cy="369887"/>
          </a:xfrm>
          <a:prstGeom prst="rect">
            <a:avLst/>
          </a:prstGeom>
          <a:noFill/>
          <a:effectLst/>
        </p:spPr>
        <p:txBody>
          <a:bodyPr wrap="square">
            <a:spAutoFit/>
          </a:bodyPr>
          <a:lstStyle/>
          <a:p>
            <a:pPr defTabSz="914294">
              <a:defRPr/>
            </a:pPr>
            <a:r>
              <a:rPr lang="en-US" dirty="0" smtClean="0">
                <a:solidFill>
                  <a:srgbClr val="000000"/>
                </a:solidFill>
                <a:latin typeface="Arial"/>
                <a:cs typeface="Arial" pitchFamily="34" charset="0"/>
              </a:rPr>
              <a:t>3.2</a:t>
            </a:r>
            <a:endParaRPr lang="en-US" dirty="0">
              <a:solidFill>
                <a:srgbClr val="000000"/>
              </a:solidFill>
              <a:latin typeface="Arial"/>
              <a:cs typeface="Arial" pitchFamily="34" charset="0"/>
            </a:endParaRPr>
          </a:p>
        </p:txBody>
      </p:sp>
      <p:sp>
        <p:nvSpPr>
          <p:cNvPr id="27687" name="TextBox 49"/>
          <p:cNvSpPr txBox="1">
            <a:spLocks noChangeArrowheads="1"/>
          </p:cNvSpPr>
          <p:nvPr/>
        </p:nvSpPr>
        <p:spPr bwMode="auto">
          <a:xfrm>
            <a:off x="2806700" y="4854575"/>
            <a:ext cx="820738" cy="369888"/>
          </a:xfrm>
          <a:prstGeom prst="rect">
            <a:avLst/>
          </a:prstGeom>
          <a:noFill/>
          <a:effectLst/>
        </p:spPr>
        <p:txBody>
          <a:bodyPr>
            <a:spAutoFit/>
          </a:bodyPr>
          <a:lstStyle/>
          <a:p>
            <a:pPr defTabSz="914294">
              <a:defRPr/>
            </a:pPr>
            <a:r>
              <a:rPr lang="en-US" dirty="0" smtClean="0">
                <a:solidFill>
                  <a:srgbClr val="000000"/>
                </a:solidFill>
                <a:latin typeface="Arial"/>
                <a:cs typeface="Arial" pitchFamily="34" charset="0"/>
              </a:rPr>
              <a:t>2.3</a:t>
            </a:r>
            <a:endParaRPr lang="en-US" dirty="0">
              <a:solidFill>
                <a:srgbClr val="000000"/>
              </a:solidFill>
              <a:latin typeface="Arial"/>
              <a:cs typeface="Arial" pitchFamily="34" charset="0"/>
            </a:endParaRPr>
          </a:p>
        </p:txBody>
      </p:sp>
      <p:sp>
        <p:nvSpPr>
          <p:cNvPr id="27689" name="TextBox 52"/>
          <p:cNvSpPr txBox="1">
            <a:spLocks noChangeArrowheads="1"/>
          </p:cNvSpPr>
          <p:nvPr/>
        </p:nvSpPr>
        <p:spPr bwMode="auto">
          <a:xfrm>
            <a:off x="2806700" y="5362575"/>
            <a:ext cx="820738" cy="368300"/>
          </a:xfrm>
          <a:prstGeom prst="rect">
            <a:avLst/>
          </a:prstGeom>
          <a:noFill/>
          <a:effectLst/>
        </p:spPr>
        <p:txBody>
          <a:bodyPr>
            <a:spAutoFit/>
          </a:bodyPr>
          <a:lstStyle/>
          <a:p>
            <a:pPr defTabSz="914294">
              <a:defRPr/>
            </a:pPr>
            <a:r>
              <a:rPr lang="en-US" dirty="0" smtClean="0">
                <a:solidFill>
                  <a:srgbClr val="000000"/>
                </a:solidFill>
                <a:latin typeface="Arial"/>
                <a:cs typeface="Arial" pitchFamily="34" charset="0"/>
              </a:rPr>
              <a:t>1.6</a:t>
            </a:r>
            <a:endParaRPr lang="en-US" dirty="0">
              <a:solidFill>
                <a:srgbClr val="000000"/>
              </a:solidFill>
              <a:latin typeface="Arial"/>
              <a:cs typeface="Arial" pitchFamily="34" charset="0"/>
            </a:endParaRPr>
          </a:p>
        </p:txBody>
      </p:sp>
      <p:cxnSp>
        <p:nvCxnSpPr>
          <p:cNvPr id="44" name="Straight Arrow Connector 43"/>
          <p:cNvCxnSpPr/>
          <p:nvPr/>
        </p:nvCxnSpPr>
        <p:spPr bwMode="auto">
          <a:xfrm>
            <a:off x="1855788" y="2017713"/>
            <a:ext cx="4044950" cy="1587"/>
          </a:xfrm>
          <a:prstGeom prst="straightConnector1">
            <a:avLst/>
          </a:prstGeom>
          <a:noFill/>
          <a:ln w="127000" cap="flat" cmpd="sng" algn="ctr">
            <a:solidFill>
              <a:schemeClr val="bg1"/>
            </a:solidFill>
            <a:prstDash val="solid"/>
            <a:round/>
            <a:headEnd type="none" w="med" len="med"/>
            <a:tailEnd type="triangle" w="sm" len="med"/>
          </a:ln>
          <a:effectLst>
            <a:outerShdw dist="38100" dir="2700000" algn="tl" rotWithShape="0">
              <a:prstClr val="black"/>
            </a:outerShdw>
          </a:effectLst>
        </p:spPr>
      </p:cxnSp>
      <p:cxnSp>
        <p:nvCxnSpPr>
          <p:cNvPr id="45" name="Straight Arrow Connector 44"/>
          <p:cNvCxnSpPr/>
          <p:nvPr/>
        </p:nvCxnSpPr>
        <p:spPr bwMode="auto">
          <a:xfrm>
            <a:off x="1855788" y="2519363"/>
            <a:ext cx="2925762" cy="1587"/>
          </a:xfrm>
          <a:prstGeom prst="straightConnector1">
            <a:avLst/>
          </a:prstGeom>
          <a:noFill/>
          <a:ln w="127000" cap="flat" cmpd="sng" algn="ctr">
            <a:solidFill>
              <a:schemeClr val="bg1"/>
            </a:solidFill>
            <a:prstDash val="solid"/>
            <a:round/>
            <a:headEnd type="none" w="med" len="med"/>
            <a:tailEnd type="triangle" w="sm" len="med"/>
          </a:ln>
          <a:effectLst>
            <a:outerShdw dist="38100" dir="2700000" algn="tl" rotWithShape="0">
              <a:prstClr val="black"/>
            </a:outerShdw>
          </a:effectLst>
        </p:spPr>
      </p:cxnSp>
      <p:cxnSp>
        <p:nvCxnSpPr>
          <p:cNvPr id="46" name="Straight Arrow Connector 45"/>
          <p:cNvCxnSpPr/>
          <p:nvPr/>
        </p:nvCxnSpPr>
        <p:spPr bwMode="auto">
          <a:xfrm>
            <a:off x="1855788" y="3021013"/>
            <a:ext cx="1760537" cy="1587"/>
          </a:xfrm>
          <a:prstGeom prst="straightConnector1">
            <a:avLst/>
          </a:prstGeom>
          <a:noFill/>
          <a:ln w="127000" cap="flat" cmpd="sng" algn="ctr">
            <a:solidFill>
              <a:schemeClr val="bg1"/>
            </a:solidFill>
            <a:prstDash val="solid"/>
            <a:round/>
            <a:headEnd type="none" w="med" len="med"/>
            <a:tailEnd type="triangle" w="sm" len="med"/>
          </a:ln>
          <a:effectLst>
            <a:outerShdw dist="38100" dir="2700000" algn="tl" rotWithShape="0">
              <a:prstClr val="black"/>
            </a:outerShdw>
          </a:effectLst>
        </p:spPr>
      </p:cxnSp>
      <p:cxnSp>
        <p:nvCxnSpPr>
          <p:cNvPr id="47" name="Straight Arrow Connector 46"/>
          <p:cNvCxnSpPr/>
          <p:nvPr/>
        </p:nvCxnSpPr>
        <p:spPr bwMode="auto">
          <a:xfrm>
            <a:off x="1855788" y="3497778"/>
            <a:ext cx="1088134" cy="21710"/>
          </a:xfrm>
          <a:prstGeom prst="straightConnector1">
            <a:avLst/>
          </a:prstGeom>
          <a:noFill/>
          <a:ln w="127000" cap="flat" cmpd="sng" algn="ctr">
            <a:solidFill>
              <a:schemeClr val="bg1"/>
            </a:solidFill>
            <a:prstDash val="solid"/>
            <a:round/>
            <a:headEnd type="none" w="med" len="med"/>
            <a:tailEnd type="triangle" w="sm" len="med"/>
          </a:ln>
          <a:effectLst>
            <a:outerShdw dist="38100" dir="2700000" algn="tl" rotWithShape="0">
              <a:prstClr val="black"/>
            </a:outerShdw>
          </a:effectLst>
        </p:spPr>
      </p:cxnSp>
      <p:cxnSp>
        <p:nvCxnSpPr>
          <p:cNvPr id="48" name="Straight Arrow Connector 47"/>
          <p:cNvCxnSpPr/>
          <p:nvPr/>
        </p:nvCxnSpPr>
        <p:spPr bwMode="auto">
          <a:xfrm>
            <a:off x="1855788" y="4024313"/>
            <a:ext cx="720144" cy="2381"/>
          </a:xfrm>
          <a:prstGeom prst="straightConnector1">
            <a:avLst/>
          </a:prstGeom>
          <a:noFill/>
          <a:ln w="127000" cap="flat" cmpd="sng" algn="ctr">
            <a:solidFill>
              <a:schemeClr val="bg1"/>
            </a:solidFill>
            <a:prstDash val="solid"/>
            <a:round/>
            <a:headEnd type="none" w="med" len="med"/>
            <a:tailEnd type="triangle" w="sm" len="med"/>
          </a:ln>
          <a:effectLst>
            <a:outerShdw dist="38100" dir="2700000" algn="tl" rotWithShape="0">
              <a:prstClr val="black"/>
            </a:outerShdw>
          </a:effectLst>
        </p:spPr>
      </p:cxnSp>
      <p:cxnSp>
        <p:nvCxnSpPr>
          <p:cNvPr id="49" name="Straight Arrow Connector 48"/>
          <p:cNvCxnSpPr/>
          <p:nvPr/>
        </p:nvCxnSpPr>
        <p:spPr bwMode="auto">
          <a:xfrm>
            <a:off x="1855788" y="4525963"/>
            <a:ext cx="491331" cy="7143"/>
          </a:xfrm>
          <a:prstGeom prst="straightConnector1">
            <a:avLst/>
          </a:prstGeom>
          <a:noFill/>
          <a:ln w="127000" cap="flat" cmpd="sng" algn="ctr">
            <a:solidFill>
              <a:schemeClr val="bg1"/>
            </a:solidFill>
            <a:prstDash val="solid"/>
            <a:round/>
            <a:headEnd type="none" w="med" len="med"/>
            <a:tailEnd type="triangle" w="sm" len="med"/>
          </a:ln>
          <a:effectLst>
            <a:outerShdw dist="38100" dir="2700000" algn="tl" rotWithShape="0">
              <a:prstClr val="black"/>
            </a:outerShdw>
          </a:effectLst>
        </p:spPr>
      </p:cxnSp>
      <p:cxnSp>
        <p:nvCxnSpPr>
          <p:cNvPr id="50" name="Straight Arrow Connector 49"/>
          <p:cNvCxnSpPr/>
          <p:nvPr/>
        </p:nvCxnSpPr>
        <p:spPr bwMode="auto">
          <a:xfrm>
            <a:off x="1855788" y="5027613"/>
            <a:ext cx="407910" cy="0"/>
          </a:xfrm>
          <a:prstGeom prst="straightConnector1">
            <a:avLst/>
          </a:prstGeom>
          <a:noFill/>
          <a:ln w="127000" cap="flat" cmpd="sng" algn="ctr">
            <a:solidFill>
              <a:schemeClr val="bg1"/>
            </a:solidFill>
            <a:prstDash val="solid"/>
            <a:round/>
            <a:headEnd type="none" w="med" len="med"/>
            <a:tailEnd type="triangle" w="sm" len="med"/>
          </a:ln>
          <a:effectLst>
            <a:outerShdw dist="38100" dir="2700000" algn="tl" rotWithShape="0">
              <a:prstClr val="black"/>
            </a:outerShdw>
          </a:effectLst>
        </p:spPr>
      </p:cxnSp>
      <p:cxnSp>
        <p:nvCxnSpPr>
          <p:cNvPr id="51" name="Straight Arrow Connector 50"/>
          <p:cNvCxnSpPr/>
          <p:nvPr/>
        </p:nvCxnSpPr>
        <p:spPr bwMode="auto">
          <a:xfrm>
            <a:off x="1855788" y="5529263"/>
            <a:ext cx="329851" cy="17462"/>
          </a:xfrm>
          <a:prstGeom prst="straightConnector1">
            <a:avLst/>
          </a:prstGeom>
          <a:noFill/>
          <a:ln w="127000" cap="flat" cmpd="sng" algn="ctr">
            <a:solidFill>
              <a:schemeClr val="bg1"/>
            </a:solidFill>
            <a:prstDash val="solid"/>
            <a:round/>
            <a:headEnd type="none" w="med" len="med"/>
            <a:tailEnd type="triangle" w="sm" len="med"/>
          </a:ln>
          <a:effectLst>
            <a:outerShdw dist="38100" dir="2700000" algn="tl" rotWithShape="0">
              <a:prstClr val="black"/>
            </a:outerShdw>
          </a:effectLst>
        </p:spPr>
      </p:cxnSp>
      <p:sp>
        <p:nvSpPr>
          <p:cNvPr id="54" name="Rectangle 53"/>
          <p:cNvSpPr/>
          <p:nvPr/>
        </p:nvSpPr>
        <p:spPr bwMode="auto">
          <a:xfrm>
            <a:off x="5116513" y="1165225"/>
            <a:ext cx="2043112" cy="361950"/>
          </a:xfrm>
          <a:prstGeom prst="rect">
            <a:avLst/>
          </a:prstGeom>
          <a:solidFill>
            <a:srgbClr val="AD2C49"/>
          </a:solidFill>
          <a:ln w="57150">
            <a:noFill/>
            <a:prstDash val="sysDash"/>
            <a:miter lim="800000"/>
            <a:headEnd/>
            <a:tailEnd/>
          </a:ln>
        </p:spPr>
        <p:txBody>
          <a:bodyPr anchor="ctr" anchorCtr="1"/>
          <a:lstStyle/>
          <a:p>
            <a:pPr algn="ctr" defTabSz="914294">
              <a:spcBef>
                <a:spcPct val="50000"/>
              </a:spcBef>
              <a:defRPr/>
            </a:pPr>
            <a:r>
              <a:rPr lang="en-US" dirty="0">
                <a:solidFill>
                  <a:srgbClr val="000000"/>
                </a:solidFill>
                <a:latin typeface="Arial"/>
                <a:cs typeface="Arial" pitchFamily="34" charset="0"/>
              </a:rPr>
              <a:t>UNHEALTHY</a:t>
            </a:r>
          </a:p>
        </p:txBody>
      </p:sp>
      <p:sp>
        <p:nvSpPr>
          <p:cNvPr id="55" name="Rectangle 54"/>
          <p:cNvSpPr/>
          <p:nvPr/>
        </p:nvSpPr>
        <p:spPr bwMode="auto">
          <a:xfrm>
            <a:off x="1916113" y="1165225"/>
            <a:ext cx="1828800" cy="361950"/>
          </a:xfrm>
          <a:prstGeom prst="rect">
            <a:avLst/>
          </a:prstGeom>
          <a:gradFill>
            <a:gsLst>
              <a:gs pos="0">
                <a:srgbClr val="578820"/>
              </a:gs>
              <a:gs pos="50000">
                <a:srgbClr val="E7A031"/>
              </a:gs>
            </a:gsLst>
            <a:lin ang="0" scaled="0"/>
          </a:gradFill>
          <a:ln w="57150">
            <a:noFill/>
            <a:prstDash val="sysDash"/>
            <a:miter lim="800000"/>
            <a:headEnd/>
            <a:tailEnd/>
          </a:ln>
          <a:effectLst/>
        </p:spPr>
        <p:txBody>
          <a:bodyPr anchor="ctr" anchorCtr="1"/>
          <a:lstStyle/>
          <a:p>
            <a:pPr algn="ctr" defTabSz="914294">
              <a:spcBef>
                <a:spcPct val="50000"/>
              </a:spcBef>
              <a:defRPr/>
            </a:pPr>
            <a:r>
              <a:rPr lang="en-US" dirty="0">
                <a:solidFill>
                  <a:srgbClr val="000000"/>
                </a:solidFill>
                <a:latin typeface="Arial"/>
                <a:cs typeface="Arial" pitchFamily="34" charset="0"/>
              </a:rPr>
              <a:t>HEALTHY</a:t>
            </a:r>
          </a:p>
        </p:txBody>
      </p:sp>
      <p:sp>
        <p:nvSpPr>
          <p:cNvPr id="3" name="TextBox 2"/>
          <p:cNvSpPr txBox="1"/>
          <p:nvPr/>
        </p:nvSpPr>
        <p:spPr>
          <a:xfrm>
            <a:off x="4589271" y="4430313"/>
            <a:ext cx="2825750" cy="523220"/>
          </a:xfrm>
          <a:prstGeom prst="rect">
            <a:avLst/>
          </a:prstGeom>
          <a:noFill/>
        </p:spPr>
        <p:txBody>
          <a:bodyPr wrap="square" rtlCol="0">
            <a:spAutoFit/>
          </a:bodyPr>
          <a:lstStyle/>
          <a:p>
            <a:r>
              <a:rPr lang="en-US" sz="2800" dirty="0" smtClean="0">
                <a:solidFill>
                  <a:srgbClr val="FFFF00"/>
                </a:solidFill>
              </a:rPr>
              <a:t>Seller’s Market</a:t>
            </a:r>
            <a:endParaRPr lang="en-US" sz="2800" dirty="0">
              <a:solidFill>
                <a:srgbClr val="FFFF00"/>
              </a:solidFill>
            </a:endParaRPr>
          </a:p>
        </p:txBody>
      </p:sp>
      <p:sp>
        <p:nvSpPr>
          <p:cNvPr id="15" name="Rectangle 14"/>
          <p:cNvSpPr/>
          <p:nvPr/>
        </p:nvSpPr>
        <p:spPr bwMode="auto">
          <a:xfrm>
            <a:off x="393700" y="3692486"/>
            <a:ext cx="7575550" cy="2140997"/>
          </a:xfrm>
          <a:prstGeom prst="rect">
            <a:avLst/>
          </a:prstGeom>
          <a:noFill/>
          <a:ln w="57150">
            <a:solidFill>
              <a:srgbClr val="FFFF00"/>
            </a:solidFill>
            <a:prstDash val="sysDash"/>
            <a:miter lim="800000"/>
            <a:headEnd/>
            <a:tailEnd/>
          </a:ln>
        </p:spPr>
        <p:txBody>
          <a:bodyPr vert="horz" wrap="square" lIns="91440" tIns="45720" rIns="91440" bIns="45720" numCol="1" rtlCol="0" anchor="ctr" anchorCtr="1" compatLnSpc="1">
            <a:prstTxWarp prst="textNoShape">
              <a:avLst/>
            </a:prstTxWarp>
          </a:bodyPr>
          <a:lstStyle/>
          <a:p>
            <a:pPr marL="0" marR="0" indent="0" algn="ctr" defTabSz="914400" rtl="0" eaLnBrk="1" fontAlgn="base" latinLnBrk="0" hangingPunct="1">
              <a:lnSpc>
                <a:spcPct val="100000"/>
              </a:lnSpc>
              <a:spcBef>
                <a:spcPct val="50000"/>
              </a:spcBef>
              <a:spcAft>
                <a:spcPct val="0"/>
              </a:spcAft>
              <a:buClrTx/>
              <a:buSzTx/>
              <a:buFontTx/>
              <a:buNone/>
              <a:tabLst/>
            </a:pPr>
            <a:endParaRPr kumimoji="0" lang="en-US" sz="1800" b="0" i="0" u="none" strike="noStrike" cap="none" normalizeH="0" baseline="0" dirty="0" smtClean="0">
              <a:ln>
                <a:noFill/>
              </a:ln>
              <a:effectLst/>
              <a:latin typeface="Arial Black" pitchFamily="34" charset="0"/>
            </a:endParaRPr>
          </a:p>
        </p:txBody>
      </p:sp>
    </p:spTree>
    <p:extLst>
      <p:ext uri="{BB962C8B-B14F-4D97-AF65-F5344CB8AC3E}">
        <p14:creationId xmlns:p14="http://schemas.microsoft.com/office/powerpoint/2010/main" val="944185460"/>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4449" name="Picture 1"/>
          <p:cNvPicPr>
            <a:picLocks noChangeAspect="1"/>
          </p:cNvPicPr>
          <p:nvPr/>
        </p:nvPicPr>
        <p:blipFill>
          <a:blip r:embed="rId3">
            <a:extLst>
              <a:ext uri="{28A0092B-C50C-407E-A947-70E740481C1C}">
                <a14:useLocalDpi xmlns:a14="http://schemas.microsoft.com/office/drawing/2010/main" val="0"/>
              </a:ext>
            </a:extLst>
          </a:blip>
          <a:srcRect l="17467" t="2226" r="-230" b="-2226"/>
          <a:stretch>
            <a:fillRect/>
          </a:stretch>
        </p:blipFill>
        <p:spPr bwMode="auto">
          <a:xfrm>
            <a:off x="0" y="0"/>
            <a:ext cx="9164638" cy="7016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4450" name="AutoShape 2" descr="data:image/jpeg;base64,/9j/4AAQSkZJRgABAQAAAQABAAD/2wCEAAkGBhESDxQUEhQVFRUWGB8YGBgSEB4YGhcUGBUVFxgVFxUXHScfHyUlGhkYIDsjLycpOC0sGB8xNTAqNS4rLCkBCQoKDgwOGA8PGikkHCQqNS4sKS4vLS41NSkxNTIsNTUwNSoqNS0uLDQsKikvLi8sKTU1LCwvKjY0KS01LCwpKv/AABEIAGgAaAMBIgACEQEDEQH/xAAbAAACAgMBAAAAAAAAAAAAAAAABwUGAgMEAf/EAEoQAAIBAwEFBAIMCwUJAAAAAAECAwAEERIFBhMhMSJBUWEHkRQjMjNCY3FygbLB8BUWUmJzobHR0+LjFySjpOElNDVDRGSSlKL/xAAaAQACAwEBAAAAAAAAAAAAAAABAwACBAUG/8QAMBEAAQMDAwIDBgcBAAAAAAAAAQACEQMhMQQSQSIyE1FxBRRhgZHwQlJTobHB0SP/2gAMAwEAAhEDEQA/AHjRRRUURUZtfeCK35Nkseir1+U+AqRlkCqSegGfVzpV3d00sjOxyWOf9B8nSt2j0wrOJdgLPXq+GLZVo/H74n/G/ko/H74n/G/kqo1bLDZcQjU6ASQCSRnmRnvroVdPp6Qkt/c/6srKtV5yvJfSDhSeBnHx38lRf9rv/bf5j+nUztDYKNETpAz0x44pTOOZ+WhSoaaoCQ39ynbqgMEphL6WvG29Vx/Tqz7vb3293yQlXHMo/XHiMciKSUddVjevDKsiHDIcj93yHpVdRoqbbNTGVCblP+itVpcB41cdGUN6wD9tba4mFoRRRRUURRRRUUXNtM+0S/Mb6ppWU0drn+7y/o2+qaV1dv2Z2u9Vz9XkINXmIYUDyH7Ko6jJFXum638Kpp+V1S+9L8v76SlymmRx4Mw9TGnY/vI+/eaTW2ExczD4xvrE0nRGzgtL8hcCdazNYjrWRrdqTg+ipST32C2bSA/FJ9QV31Gbstmyt/0S/VFSdeaf3H1WwYRRRRVEUUUUVFFH7fbFrL8w/upZ0yt4v90l+b9opa13PZnY71XP1fcFstxl1H5w/aKvFUuwGZo/nD9tXSra3IVdPgrrf3kffvpQ7zJi9n+fn1qppvf8n7+NKjfJMX0nmFPrUUnRZcPvIWl/Cg/hVkaxPWsjW3VHoafRVp5Kd+6J/uFv+jFS9Qm5R/2fb/M+01N156r3u9VqGEUUUUtFFFFFRRRO8twot3UsoZh2QWGSAy5wOpxkeul3IuCan9pwpc3kwcZAdY0ZW0vGUTJKOOnadsjmD3itdxujL8CdGHdxoSrfS8bY/wDkV0tFqqdIFrllr0i+4Ubslczx/O+w1car9nu5dxyK4SOQLzxHNz6H8tVqTae7H/RSf+xD/Epupr03uBaeFSjTc0XCmB7z9/Glhv2mLzPjGv6sir2l/d6NPsKT5TcQ/wASqtvRsC8uJlcQhMJpPEuI/wAonPZJ7jStNVYxxLinOaTCpZFFWRdxZsZkmhQd/Nn/AFKuP11qn3et4yNc8r+UMSoP/Nyx/VR1Gra7pBsrMZF0xdwp1Oz4VBBKrzAIyMu2MjuqxUvN1uHBeRLEgRJA8Z5klmIDqzuebHKEeWrlimHXOe4PcXDkpgwiiiiqoopZRb1372kt013BCsTMskT2LExSA8oWbWCTzXnj4VMTaN+sMLyv7lBk46nwA8ycAeZpKbw7XKWO0ILjXx7m4EqHhnhkFYcgSHs9nSy9fgiujoGGo/w2i5c28A9Mw7uB4MzxHqqOMXU+l1d2RM9ynHtyomeWCMIY2lZiwKM5LAZHMdxqZXeyVWQ3FpLBG7qgkaVG0s/uBKinKZJHj1FVDaO/NtLb3Ij4rGS1hiT2lsGWJpywJ7h215+dG92/9vcwNHE0muWSNuG0IjCKmgtrdvdHK8j5gdBTPd6pc1taiBJhxgtgQ0zAMA3dciDtxORI4KtMO176WW4MU8MEcdx7HVWtDKzNpTDFg46l/DArjn3q2mA7ubdxDdJatDFERxWbh4dZWfsk8QcscsVGbv74xQpccVp4mkuuODHBxNUemLKFlyva0svXlUc2+dsY5tMUq6toR3KoIDziRoSzZHIE6GOPE01lKv4hb4QLOmOkYtN4B85MmPNvIkRlWxt+Jl93YzD23gdmWNiZyMhMahy/Ord+MEhmjiuLdrdpA3DJlSRX0YLLqTowB6YqvbS37sg0bRCdyL0XDhrdl7JjZG08u4EHHfXBvBvtBLcWqxPI3DmeVs2/Dxq1BEVMZJwxye/Ge/kkaZ7wJobRBJPXIIBjJIF4F8za6MgcrZtHei6SzjuWaJo7gS6IxEQYzHq05fV2s4HdXt3Z34uGhEfskrGkhaNRDpEhYBSHcg815ePOou/vbR9lW9vO88M0Ak7PsUkMzl8KWPLHTmKsFtvtYz3VwpkCxS28K5lbgnXC8hIBYEfDz9HLNa9RRIadlGSC6ek4DxtIIiegk2N4uVUH4rC1ttpO8jRoqSWjxHgMAzSMcN78Gwo057ulWC436vwstwYIoraCVY5Y5NTTYzGJHVkbRy18hzzjzqt7R3+shc3uJGYSTWxQpGWDLC0RkII+a3y1x7a3sgmhvljEpaS5jnhzbsVfQkA0t+TzQ9e7FKpUa25oqUQ1p2/hIgEM3ZPxdcyWwb2tYkcH7ungjgjIoqO3buRJaxupyGUEHyIryuKmLLeHZrT25VcagQ65PIsjBgreRxjy61Sd0thxTw3dxLbpcXayyxiK4x2NBxHCAwKpkYOrBzqzTIpZ7E2LcSi6vYbiQX4kkjeLUghZo5GEcciaemjTgk559a6ehHRUO7bgTfzwYw08n0VHcKL2/Ns+Q2ywJHabQMsUckQtz2BIQjrImlUcLq1DpnAwedSE3o6mafgte2+rRxABYLrIDaT7WZMacleeeeSOXWpXfS2jZdnS3CJHd+yYAoU5OTIpkjDdWUcz5YH0zj7Lk/C6XGPahatGTke7MyMBjr0B5+VbqmoHhtLbWd3BrrjgEjt8vnnKqBdLTZ+5TXK3BlNrbR2rPHJKtvrLvHzeRRlQi6ceJzn6MNqbhSWxgEZiuVuWEcTgvDokZS4LqrkMugM2Rz7NXXdm4LQbVEISWVbqfEbYIZio0qwz0JGPXWnbtxLHJsr2VJCublfa0h4eluBKpAYyMCAzqvQe6FM3/wDYt2tj8sD8s8Ddn4xwhFlAf2TPqaNL6Np0QOYmgIXDEgZYSagCVIzz6dK4rTd9Du9dSvDAJFMwJaHXIpWUjAmLZ5dAcd1XLbW5ktztOSYz3FtEII1D20wQsweQsrZBOAMH6agbAD8V7zS5ddU+HJyXHGOGJ78jnnzp1Ct0sLXAkvZMNAiZkSAAf5CBH9risvRuWSAzXMFvJOPa4lsxIc6NeC7sCxCjJ6DzqQ3H3TQbRvYbyKCZokh0kxBlIbiEMqtnTkYyPEVY9jbBSzFmLOBHWT36du04j4RbVqJz2n09OXl0rLYn/HNoforf6slZX6kltXZEbZBADT3gcXFvMk88ohuFS4thW34C2hJwIuIks4V+EupQsuFCtjIwK4N34OKUWNC7uOSj6zHuUd7ftOBXWFuvwJtMARmI3MrFjKQ4QSrrQJoIOcHnq76Yu5GyooLRREgXUASQObHHVm6mle1tx7jPW7meGosUlsLZK21ukS89I5nxcksxx3ZYnlRXfRXDTUVWN4dx4biQzJrimIwZIJWjZgOgYoRn6aKKZTqvpmWEg/BAicqsSeiuXiLMszGeN1dHuGaXmjBgp1NnBx3GtV/u3tO6ug882nSmgG0Lw5XUT2iGyeZProorUPaGoAjd8+fkchDYFI2noqjjTKNJFIBjXDK0bEeDFSCfprXB6KkaQtOzTEjSTNIztp8NTHIoopfvmox4jvqVNo8llfejAsNAnuDFjHDa6kZMeGktjHlXp9FEXD0BpAD1RZnEZ6ZBjB08/kooo++6j9R31Km0eS8m9Fo0qqSzqqnKqLlwqH8xdWF691YweisAsxln1tgFhcyAkDoCdWTiiip79qf1HfUqbR5LJPRREEK6pcE5K+yH0tk5OpNWDk9fGrzsuz4UYXwoopVWvVqx4jiY8zKIAGF10UUUlFf/2Q=="/>
          <p:cNvSpPr>
            <a:spLocks noChangeAspect="1" noChangeArrowheads="1"/>
          </p:cNvSpPr>
          <p:nvPr/>
        </p:nvSpPr>
        <p:spPr bwMode="auto">
          <a:xfrm>
            <a:off x="63500" y="-481013"/>
            <a:ext cx="990600" cy="9906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defTabSz="914400" fontAlgn="base">
              <a:spcBef>
                <a:spcPct val="0"/>
              </a:spcBef>
              <a:spcAft>
                <a:spcPct val="0"/>
              </a:spcAft>
            </a:pPr>
            <a:endParaRPr lang="en-US">
              <a:solidFill>
                <a:srgbClr val="000000"/>
              </a:solidFill>
              <a:latin typeface="Arial"/>
              <a:ea typeface="ＭＳ Ｐゴシック" pitchFamily="34" charset="-128"/>
              <a:cs typeface="Arial"/>
            </a:endParaRPr>
          </a:p>
        </p:txBody>
      </p:sp>
      <p:sp>
        <p:nvSpPr>
          <p:cNvPr id="104451" name="AutoShape 4" descr="data:image/jpeg;base64,/9j/4AAQSkZJRgABAQAAAQABAAD/2wCEAAkGBhESDxQUEhQVFRUWGB8YGBgSEB4YGhcUGBUVFxgVFxUXHScfHyUlGhkYIDsjLycpOC0sGB8xNTAqNS4rLCkBCQoKDgwOGA8PGikkHCQqNS4sKS4vLS41NSkxNTIsNTUwNSoqNS0uLDQsKikvLi8sKTU1LCwvKjY0KS01LCwpKv/AABEIAGgAaAMBIgACEQEDEQH/xAAbAAACAgMBAAAAAAAAAAAAAAAABwUGAgMEAf/EAEoQAAIBAwEFBAIMCwUJAAAAAAECAwAEERIFBhMhMSJBUWEHkRQjMjNCY3FygbLB8BUWUmJzobHR0+LjFySjpOElNDVDRGSSlKL/xAAaAQACAwEBAAAAAAAAAAAAAAABAwACBAUG/8QAMBEAAQMDAwIDBgcBAAAAAAAAAQACEQMhMQQSQSIyE1FxBRRhgZHwQlJTobHB0SP/2gAMAwEAAhEDEQA/AHjRRRUURUZtfeCK35Nkseir1+U+AqRlkCqSegGfVzpV3d00sjOxyWOf9B8nSt2j0wrOJdgLPXq+GLZVo/H74n/G/ko/H74n/G/kqo1bLDZcQjU6ASQCSRnmRnvroVdPp6Qkt/c/6srKtV5yvJfSDhSeBnHx38lRf9rv/bf5j+nUztDYKNETpAz0x44pTOOZ+WhSoaaoCQ39ynbqgMEphL6WvG29Vx/Tqz7vb3293yQlXHMo/XHiMciKSUddVjevDKsiHDIcj93yHpVdRoqbbNTGVCblP+itVpcB41cdGUN6wD9tba4mFoRRRRUURRRRUUXNtM+0S/Mb6ppWU0drn+7y/o2+qaV1dv2Z2u9Vz9XkINXmIYUDyH7Ko6jJFXum638Kpp+V1S+9L8v76SlymmRx4Mw9TGnY/vI+/eaTW2ExczD4xvrE0nRGzgtL8hcCdazNYjrWRrdqTg+ipST32C2bSA/FJ9QV31Gbstmyt/0S/VFSdeaf3H1WwYRRRRVEUUUUVFFH7fbFrL8w/upZ0yt4v90l+b9opa13PZnY71XP1fcFstxl1H5w/aKvFUuwGZo/nD9tXSra3IVdPgrrf3kffvpQ7zJi9n+fn1qppvf8n7+NKjfJMX0nmFPrUUnRZcPvIWl/Cg/hVkaxPWsjW3VHoafRVp5Kd+6J/uFv+jFS9Qm5R/2fb/M+01N156r3u9VqGEUUUUtFFFFFRRRO8twot3UsoZh2QWGSAy5wOpxkeul3IuCan9pwpc3kwcZAdY0ZW0vGUTJKOOnadsjmD3itdxujL8CdGHdxoSrfS8bY/wDkV0tFqqdIFrllr0i+4Ubslczx/O+w1car9nu5dxyK4SOQLzxHNz6H8tVqTae7H/RSf+xD/Epupr03uBaeFSjTc0XCmB7z9/Glhv2mLzPjGv6sir2l/d6NPsKT5TcQ/wASqtvRsC8uJlcQhMJpPEuI/wAonPZJ7jStNVYxxLinOaTCpZFFWRdxZsZkmhQd/Nn/AFKuP11qn3et4yNc8r+UMSoP/Nyx/VR1Gra7pBsrMZF0xdwp1Oz4VBBKrzAIyMu2MjuqxUvN1uHBeRLEgRJA8Z5klmIDqzuebHKEeWrlimHXOe4PcXDkpgwiiiiqoopZRb1372kt013BCsTMskT2LExSA8oWbWCTzXnj4VMTaN+sMLyv7lBk46nwA8ycAeZpKbw7XKWO0ILjXx7m4EqHhnhkFYcgSHs9nSy9fgiujoGGo/w2i5c28A9Mw7uB4MzxHqqOMXU+l1d2RM9ynHtyomeWCMIY2lZiwKM5LAZHMdxqZXeyVWQ3FpLBG7qgkaVG0s/uBKinKZJHj1FVDaO/NtLb3Ij4rGS1hiT2lsGWJpywJ7h215+dG92/9vcwNHE0muWSNuG0IjCKmgtrdvdHK8j5gdBTPd6pc1taiBJhxgtgQ0zAMA3dciDtxORI4KtMO176WW4MU8MEcdx7HVWtDKzNpTDFg46l/DArjn3q2mA7ubdxDdJatDFERxWbh4dZWfsk8QcscsVGbv74xQpccVp4mkuuODHBxNUemLKFlyva0svXlUc2+dsY5tMUq6toR3KoIDziRoSzZHIE6GOPE01lKv4hb4QLOmOkYtN4B85MmPNvIkRlWxt+Jl93YzD23gdmWNiZyMhMahy/Ord+MEhmjiuLdrdpA3DJlSRX0YLLqTowB6YqvbS37sg0bRCdyL0XDhrdl7JjZG08u4EHHfXBvBvtBLcWqxPI3DmeVs2/Dxq1BEVMZJwxye/Ge/kkaZ7wJobRBJPXIIBjJIF4F8za6MgcrZtHei6SzjuWaJo7gS6IxEQYzHq05fV2s4HdXt3Z34uGhEfskrGkhaNRDpEhYBSHcg815ePOou/vbR9lW9vO88M0Ak7PsUkMzl8KWPLHTmKsFtvtYz3VwpkCxS28K5lbgnXC8hIBYEfDz9HLNa9RRIadlGSC6ek4DxtIIiegk2N4uVUH4rC1ttpO8jRoqSWjxHgMAzSMcN78Gwo057ulWC436vwstwYIoraCVY5Y5NTTYzGJHVkbRy18hzzjzqt7R3+shc3uJGYSTWxQpGWDLC0RkII+a3y1x7a3sgmhvljEpaS5jnhzbsVfQkA0t+TzQ9e7FKpUa25oqUQ1p2/hIgEM3ZPxdcyWwb2tYkcH7ungjgjIoqO3buRJaxupyGUEHyIryuKmLLeHZrT25VcagQ65PIsjBgreRxjy61Sd0thxTw3dxLbpcXayyxiK4x2NBxHCAwKpkYOrBzqzTIpZ7E2LcSi6vYbiQX4kkjeLUghZo5GEcciaemjTgk559a6ehHRUO7bgTfzwYw08n0VHcKL2/Ns+Q2ywJHabQMsUckQtz2BIQjrImlUcLq1DpnAwedSE3o6mafgte2+rRxABYLrIDaT7WZMacleeeeSOXWpXfS2jZdnS3CJHd+yYAoU5OTIpkjDdWUcz5YH0zj7Lk/C6XGPahatGTke7MyMBjr0B5+VbqmoHhtLbWd3BrrjgEjt8vnnKqBdLTZ+5TXK3BlNrbR2rPHJKtvrLvHzeRRlQi6ceJzn6MNqbhSWxgEZiuVuWEcTgvDokZS4LqrkMugM2Rz7NXXdm4LQbVEISWVbqfEbYIZio0qwz0JGPXWnbtxLHJsr2VJCublfa0h4eluBKpAYyMCAzqvQe6FM3/wDYt2tj8sD8s8Ddn4xwhFlAf2TPqaNL6Np0QOYmgIXDEgZYSagCVIzz6dK4rTd9Du9dSvDAJFMwJaHXIpWUjAmLZ5dAcd1XLbW5ktztOSYz3FtEII1D20wQsweQsrZBOAMH6agbAD8V7zS5ddU+HJyXHGOGJ78jnnzp1Ct0sLXAkvZMNAiZkSAAf5CBH9risvRuWSAzXMFvJOPa4lsxIc6NeC7sCxCjJ6DzqQ3H3TQbRvYbyKCZokh0kxBlIbiEMqtnTkYyPEVY9jbBSzFmLOBHWT36du04j4RbVqJz2n09OXl0rLYn/HNoforf6slZX6kltXZEbZBADT3gcXFvMk88ohuFS4thW34C2hJwIuIks4V+EupQsuFCtjIwK4N34OKUWNC7uOSj6zHuUd7ftOBXWFuvwJtMARmI3MrFjKQ4QSrrQJoIOcHnq76Yu5GyooLRREgXUASQObHHVm6mle1tx7jPW7meGosUlsLZK21ukS89I5nxcksxx3ZYnlRXfRXDTUVWN4dx4biQzJrimIwZIJWjZgOgYoRn6aKKZTqvpmWEg/BAicqsSeiuXiLMszGeN1dHuGaXmjBgp1NnBx3GtV/u3tO6ug882nSmgG0Lw5XUT2iGyeZProorUPaGoAjd8+fkchDYFI2noqjjTKNJFIBjXDK0bEeDFSCfprXB6KkaQtOzTEjSTNIztp8NTHIoopfvmox4jvqVNo8llfejAsNAnuDFjHDa6kZMeGktjHlXp9FEXD0BpAD1RZnEZ6ZBjB08/kooo++6j9R31Km0eS8m9Fo0qqSzqqnKqLlwqH8xdWF691YweisAsxln1tgFhcyAkDoCdWTiiip79qf1HfUqbR5LJPRREEK6pcE5K+yH0tk5OpNWDk9fGrzsuz4UYXwoopVWvVqx4jiY8zKIAGF10UUUlFf/2Q=="/>
          <p:cNvSpPr>
            <a:spLocks noChangeAspect="1" noChangeArrowheads="1"/>
          </p:cNvSpPr>
          <p:nvPr/>
        </p:nvSpPr>
        <p:spPr bwMode="auto">
          <a:xfrm>
            <a:off x="215900" y="-328613"/>
            <a:ext cx="990600" cy="9906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defTabSz="914400" fontAlgn="base">
              <a:spcBef>
                <a:spcPct val="0"/>
              </a:spcBef>
              <a:spcAft>
                <a:spcPct val="0"/>
              </a:spcAft>
            </a:pPr>
            <a:endParaRPr lang="en-US">
              <a:solidFill>
                <a:srgbClr val="000000"/>
              </a:solidFill>
              <a:latin typeface="Arial"/>
              <a:ea typeface="ＭＳ Ｐゴシック" pitchFamily="34" charset="-128"/>
              <a:cs typeface="Arial"/>
            </a:endParaRPr>
          </a:p>
        </p:txBody>
      </p:sp>
      <p:sp>
        <p:nvSpPr>
          <p:cNvPr id="104452" name="AutoShape 6" descr="data:image/jpeg;base64,/9j/4AAQSkZJRgABAQAAAQABAAD/2wCEAAkGBhESDxQUEhQVFRUWGB8YGBgSEB4YGhcUGBUVFxgVFxUXHScfHyUlGhkYIDsjLycpOC0sGB8xNTAqNS4rLCkBCQoKDgwOGA8PGikkHCQqNS4sKS4vLS41NSkxNTIsNTUwNSoqNS0uLDQsKikvLi8sKTU1LCwvKjY0KS01LCwpKv/AABEIAGgAaAMBIgACEQEDEQH/xAAbAAACAgMBAAAAAAAAAAAAAAAABwUGAgMEAf/EAEoQAAIBAwEFBAIMCwUJAAAAAAECAwAEERIFBhMhMSJBUWEHkRQjMjNCY3FygbLB8BUWUmJzobHR0+LjFySjpOElNDVDRGSSlKL/xAAaAQACAwEBAAAAAAAAAAAAAAABAwACBAUG/8QAMBEAAQMDAwIDBgcBAAAAAAAAAQACEQMhMQQSQSIyE1FxBRRhgZHwQlJTobHB0SP/2gAMAwEAAhEDEQA/AHjRRRUURUZtfeCK35Nkseir1+U+AqRlkCqSegGfVzpV3d00sjOxyWOf9B8nSt2j0wrOJdgLPXq+GLZVo/H74n/G/ko/H74n/G/kqo1bLDZcQjU6ASQCSRnmRnvroVdPp6Qkt/c/6srKtV5yvJfSDhSeBnHx38lRf9rv/bf5j+nUztDYKNETpAz0x44pTOOZ+WhSoaaoCQ39ynbqgMEphL6WvG29Vx/Tqz7vb3293yQlXHMo/XHiMciKSUddVjevDKsiHDIcj93yHpVdRoqbbNTGVCblP+itVpcB41cdGUN6wD9tba4mFoRRRRUURRRRUUXNtM+0S/Mb6ppWU0drn+7y/o2+qaV1dv2Z2u9Vz9XkINXmIYUDyH7Ko6jJFXum638Kpp+V1S+9L8v76SlymmRx4Mw9TGnY/vI+/eaTW2ExczD4xvrE0nRGzgtL8hcCdazNYjrWRrdqTg+ipST32C2bSA/FJ9QV31Gbstmyt/0S/VFSdeaf3H1WwYRRRRVEUUUUVFFH7fbFrL8w/upZ0yt4v90l+b9opa13PZnY71XP1fcFstxl1H5w/aKvFUuwGZo/nD9tXSra3IVdPgrrf3kffvpQ7zJi9n+fn1qppvf8n7+NKjfJMX0nmFPrUUnRZcPvIWl/Cg/hVkaxPWsjW3VHoafRVp5Kd+6J/uFv+jFS9Qm5R/2fb/M+01N156r3u9VqGEUUUUtFFFFFRRRO8twot3UsoZh2QWGSAy5wOpxkeul3IuCan9pwpc3kwcZAdY0ZW0vGUTJKOOnadsjmD3itdxujL8CdGHdxoSrfS8bY/wDkV0tFqqdIFrllr0i+4Ubslczx/O+w1car9nu5dxyK4SOQLzxHNz6H8tVqTae7H/RSf+xD/Epupr03uBaeFSjTc0XCmB7z9/Glhv2mLzPjGv6sir2l/d6NPsKT5TcQ/wASqtvRsC8uJlcQhMJpPEuI/wAonPZJ7jStNVYxxLinOaTCpZFFWRdxZsZkmhQd/Nn/AFKuP11qn3et4yNc8r+UMSoP/Nyx/VR1Gra7pBsrMZF0xdwp1Oz4VBBKrzAIyMu2MjuqxUvN1uHBeRLEgRJA8Z5klmIDqzuebHKEeWrlimHXOe4PcXDkpgwiiiiqoopZRb1372kt013BCsTMskT2LExSA8oWbWCTzXnj4VMTaN+sMLyv7lBk46nwA8ycAeZpKbw7XKWO0ILjXx7m4EqHhnhkFYcgSHs9nSy9fgiujoGGo/w2i5c28A9Mw7uB4MzxHqqOMXU+l1d2RM9ynHtyomeWCMIY2lZiwKM5LAZHMdxqZXeyVWQ3FpLBG7qgkaVG0s/uBKinKZJHj1FVDaO/NtLb3Ij4rGS1hiT2lsGWJpywJ7h215+dG92/9vcwNHE0muWSNuG0IjCKmgtrdvdHK8j5gdBTPd6pc1taiBJhxgtgQ0zAMA3dciDtxORI4KtMO176WW4MU8MEcdx7HVWtDKzNpTDFg46l/DArjn3q2mA7ubdxDdJatDFERxWbh4dZWfsk8QcscsVGbv74xQpccVp4mkuuODHBxNUemLKFlyva0svXlUc2+dsY5tMUq6toR3KoIDziRoSzZHIE6GOPE01lKv4hb4QLOmOkYtN4B85MmPNvIkRlWxt+Jl93YzD23gdmWNiZyMhMahy/Ord+MEhmjiuLdrdpA3DJlSRX0YLLqTowB6YqvbS37sg0bRCdyL0XDhrdl7JjZG08u4EHHfXBvBvtBLcWqxPI3DmeVs2/Dxq1BEVMZJwxye/Ge/kkaZ7wJobRBJPXIIBjJIF4F8za6MgcrZtHei6SzjuWaJo7gS6IxEQYzHq05fV2s4HdXt3Z34uGhEfskrGkhaNRDpEhYBSHcg815ePOou/vbR9lW9vO88M0Ak7PsUkMzl8KWPLHTmKsFtvtYz3VwpkCxS28K5lbgnXC8hIBYEfDz9HLNa9RRIadlGSC6ek4DxtIIiegk2N4uVUH4rC1ttpO8jRoqSWjxHgMAzSMcN78Gwo057ulWC436vwstwYIoraCVY5Y5NTTYzGJHVkbRy18hzzjzqt7R3+shc3uJGYSTWxQpGWDLC0RkII+a3y1x7a3sgmhvljEpaS5jnhzbsVfQkA0t+TzQ9e7FKpUa25oqUQ1p2/hIgEM3ZPxdcyWwb2tYkcH7ungjgjIoqO3buRJaxupyGUEHyIryuKmLLeHZrT25VcagQ65PIsjBgreRxjy61Sd0thxTw3dxLbpcXayyxiK4x2NBxHCAwKpkYOrBzqzTIpZ7E2LcSi6vYbiQX4kkjeLUghZo5GEcciaemjTgk559a6ehHRUO7bgTfzwYw08n0VHcKL2/Ns+Q2ywJHabQMsUckQtz2BIQjrImlUcLq1DpnAwedSE3o6mafgte2+rRxABYLrIDaT7WZMacleeeeSOXWpXfS2jZdnS3CJHd+yYAoU5OTIpkjDdWUcz5YH0zj7Lk/C6XGPahatGTke7MyMBjr0B5+VbqmoHhtLbWd3BrrjgEjt8vnnKqBdLTZ+5TXK3BlNrbR2rPHJKtvrLvHzeRRlQi6ceJzn6MNqbhSWxgEZiuVuWEcTgvDokZS4LqrkMugM2Rz7NXXdm4LQbVEISWVbqfEbYIZio0qwz0JGPXWnbtxLHJsr2VJCublfa0h4eluBKpAYyMCAzqvQe6FM3/wDYt2tj8sD8s8Ddn4xwhFlAf2TPqaNL6Np0QOYmgIXDEgZYSagCVIzz6dK4rTd9Du9dSvDAJFMwJaHXIpWUjAmLZ5dAcd1XLbW5ktztOSYz3FtEII1D20wQsweQsrZBOAMH6agbAD8V7zS5ddU+HJyXHGOGJ78jnnzp1Ct0sLXAkvZMNAiZkSAAf5CBH9risvRuWSAzXMFvJOPa4lsxIc6NeC7sCxCjJ6DzqQ3H3TQbRvYbyKCZokh0kxBlIbiEMqtnTkYyPEVY9jbBSzFmLOBHWT36du04j4RbVqJz2n09OXl0rLYn/HNoforf6slZX6kltXZEbZBADT3gcXFvMk88ohuFS4thW34C2hJwIuIks4V+EupQsuFCtjIwK4N34OKUWNC7uOSj6zHuUd7ftOBXWFuvwJtMARmI3MrFjKQ4QSrrQJoIOcHnq76Yu5GyooLRREgXUASQObHHVm6mle1tx7jPW7meGosUlsLZK21ukS89I5nxcksxx3ZYnlRXfRXDTUVWN4dx4biQzJrimIwZIJWjZgOgYoRn6aKKZTqvpmWEg/BAicqsSeiuXiLMszGeN1dHuGaXmjBgp1NnBx3GtV/u3tO6ug882nSmgG0Lw5XUT2iGyeZProorUPaGoAjd8+fkchDYFI2noqjjTKNJFIBjXDK0bEeDFSCfprXB6KkaQtOzTEjSTNIztp8NTHIoopfvmox4jvqVNo8llfejAsNAnuDFjHDa6kZMeGktjHlXp9FEXD0BpAD1RZnEZ6ZBjB08/kooo++6j9R31Km0eS8m9Fo0qqSzqqnKqLlwqH8xdWF691YweisAsxln1tgFhcyAkDoCdWTiiip79qf1HfUqbR5LJPRREEK6pcE5K+yH0tk5OpNWDk9fGrzsuz4UYXwoopVWvVqx4jiY8zKIAGF10UUUlFf/2Q=="/>
          <p:cNvSpPr>
            <a:spLocks noChangeAspect="1" noChangeArrowheads="1"/>
          </p:cNvSpPr>
          <p:nvPr/>
        </p:nvSpPr>
        <p:spPr bwMode="auto">
          <a:xfrm>
            <a:off x="368300" y="-176213"/>
            <a:ext cx="990600" cy="9906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defTabSz="914400" fontAlgn="base">
              <a:spcBef>
                <a:spcPct val="0"/>
              </a:spcBef>
              <a:spcAft>
                <a:spcPct val="0"/>
              </a:spcAft>
            </a:pPr>
            <a:endParaRPr lang="en-US">
              <a:solidFill>
                <a:srgbClr val="000000"/>
              </a:solidFill>
              <a:latin typeface="Arial"/>
              <a:ea typeface="ＭＳ Ｐゴシック" pitchFamily="34" charset="-128"/>
              <a:cs typeface="Arial"/>
            </a:endParaRPr>
          </a:p>
        </p:txBody>
      </p:sp>
      <p:sp>
        <p:nvSpPr>
          <p:cNvPr id="3" name="Oval 2"/>
          <p:cNvSpPr/>
          <p:nvPr/>
        </p:nvSpPr>
        <p:spPr>
          <a:xfrm>
            <a:off x="7578725" y="814388"/>
            <a:ext cx="1563688" cy="1563687"/>
          </a:xfrm>
          <a:prstGeom prst="ellipse">
            <a:avLst/>
          </a:prstGeom>
          <a:noFill/>
          <a:ln w="76200">
            <a:solidFill>
              <a:srgbClr val="CE152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fontAlgn="base">
              <a:spcBef>
                <a:spcPct val="0"/>
              </a:spcBef>
              <a:spcAft>
                <a:spcPct val="0"/>
              </a:spcAft>
              <a:defRPr/>
            </a:pPr>
            <a:endParaRPr lang="en-US">
              <a:solidFill>
                <a:srgbClr val="FFFFFF"/>
              </a:solidFill>
              <a:latin typeface="Arial"/>
              <a:cs typeface="Arial"/>
            </a:endParaRPr>
          </a:p>
        </p:txBody>
      </p:sp>
      <p:sp>
        <p:nvSpPr>
          <p:cNvPr id="8" name="TextBox 7"/>
          <p:cNvSpPr txBox="1">
            <a:spLocks noChangeArrowheads="1"/>
          </p:cNvSpPr>
          <p:nvPr/>
        </p:nvSpPr>
        <p:spPr bwMode="auto">
          <a:xfrm>
            <a:off x="5003800" y="4491038"/>
            <a:ext cx="4013200" cy="1938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defTabSz="914400" eaLnBrk="1" fontAlgn="base" hangingPunct="1">
              <a:spcBef>
                <a:spcPct val="0"/>
              </a:spcBef>
              <a:spcAft>
                <a:spcPct val="0"/>
              </a:spcAft>
              <a:defRPr/>
            </a:pPr>
            <a:r>
              <a:rPr lang="en-US" sz="4000" dirty="0" smtClean="0">
                <a:solidFill>
                  <a:srgbClr val="FFFFFF"/>
                </a:solidFill>
                <a:effectLst>
                  <a:outerShdw blurRad="38100" dist="38100" dir="2700000" algn="tl">
                    <a:srgbClr val="000000">
                      <a:alpha val="43137"/>
                    </a:srgbClr>
                  </a:outerShdw>
                </a:effectLst>
                <a:latin typeface="Arial Black" pitchFamily="34" charset="0"/>
                <a:ea typeface="ＭＳ Ｐゴシック" pitchFamily="34" charset="-128"/>
              </a:rPr>
              <a:t>The over $300,000 Market</a:t>
            </a:r>
            <a:endParaRPr lang="en-US" sz="2800" dirty="0" smtClean="0">
              <a:solidFill>
                <a:srgbClr val="000000"/>
              </a:solidFill>
              <a:effectLst>
                <a:outerShdw blurRad="38100" dist="38100" dir="2700000" algn="tl">
                  <a:srgbClr val="000000">
                    <a:alpha val="43137"/>
                  </a:srgbClr>
                </a:outerShdw>
              </a:effectLst>
              <a:latin typeface="Arial Black" pitchFamily="34" charset="0"/>
              <a:ea typeface="ＭＳ Ｐゴシック" pitchFamily="34" charset="-128"/>
            </a:endParaRPr>
          </a:p>
        </p:txBody>
      </p:sp>
      <p:cxnSp>
        <p:nvCxnSpPr>
          <p:cNvPr id="4" name="Straight Arrow Connector 3"/>
          <p:cNvCxnSpPr>
            <a:cxnSpLocks noChangeShapeType="1"/>
            <a:endCxn id="3" idx="4"/>
          </p:cNvCxnSpPr>
          <p:nvPr/>
        </p:nvCxnSpPr>
        <p:spPr bwMode="auto">
          <a:xfrm flipV="1">
            <a:off x="8001000" y="2378075"/>
            <a:ext cx="360363" cy="2143125"/>
          </a:xfrm>
          <a:prstGeom prst="straightConnector1">
            <a:avLst/>
          </a:prstGeom>
          <a:noFill/>
          <a:ln w="57150">
            <a:solidFill>
              <a:schemeClr val="bg1"/>
            </a:solidFill>
            <a:round/>
            <a:headEnd/>
            <a:tailEnd type="arrow" w="med" len="med"/>
          </a:ln>
          <a:effectLst>
            <a:outerShdw blurRad="40000" dist="20000" dir="5400000" rotWithShape="0">
              <a:srgbClr val="808080">
                <a:alpha val="37999"/>
              </a:srgbClr>
            </a:outerShdw>
          </a:effectLst>
          <a:extLst>
            <a:ext uri="{909E8E84-426E-40DD-AFC4-6F175D3DCCD1}">
              <a14:hiddenFill xmlns:a14="http://schemas.microsoft.com/office/drawing/2010/main">
                <a:noFill/>
              </a14:hiddenFill>
            </a:ext>
          </a:extLst>
        </p:spPr>
      </p:cxnSp>
    </p:spTree>
    <p:extLst>
      <p:ext uri="{BB962C8B-B14F-4D97-AF65-F5344CB8AC3E}">
        <p14:creationId xmlns:p14="http://schemas.microsoft.com/office/powerpoint/2010/main" val="982680322"/>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8"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Rectangle 23"/>
          <p:cNvSpPr>
            <a:spLocks noChangeArrowheads="1"/>
          </p:cNvSpPr>
          <p:nvPr/>
        </p:nvSpPr>
        <p:spPr bwMode="auto">
          <a:xfrm>
            <a:off x="0" y="0"/>
            <a:ext cx="9144000" cy="6858000"/>
          </a:xfrm>
          <a:prstGeom prst="rect">
            <a:avLst/>
          </a:prstGeom>
          <a:solidFill>
            <a:schemeClr val="tx1"/>
          </a:solidFill>
          <a:ln>
            <a:noFill/>
          </a:ln>
          <a:extLst>
            <a:ext uri="{91240B29-F687-4F45-9708-019B960494DF}">
              <a14:hiddenLine xmlns:a14="http://schemas.microsoft.com/office/drawing/2010/main" w="57150">
                <a:solidFill>
                  <a:srgbClr val="000000"/>
                </a:solidFill>
                <a:miter lim="800000"/>
                <a:headEnd/>
                <a:tailEnd/>
              </a14:hiddenLine>
            </a:ext>
          </a:extLst>
        </p:spPr>
        <p:txBody>
          <a:bodyPr anchor="ctr" anchorCtr="1"/>
          <a:lstStyle/>
          <a:p>
            <a:pPr algn="ctr" defTabSz="914294">
              <a:spcBef>
                <a:spcPct val="50000"/>
              </a:spcBef>
            </a:pPr>
            <a:endParaRPr lang="en-US">
              <a:solidFill>
                <a:srgbClr val="000000"/>
              </a:solidFill>
              <a:latin typeface="Arial"/>
            </a:endParaRPr>
          </a:p>
        </p:txBody>
      </p:sp>
      <p:sp>
        <p:nvSpPr>
          <p:cNvPr id="89091" name="TextBox 7"/>
          <p:cNvSpPr txBox="1">
            <a:spLocks noChangeArrowheads="1"/>
          </p:cNvSpPr>
          <p:nvPr/>
        </p:nvSpPr>
        <p:spPr bwMode="auto">
          <a:xfrm>
            <a:off x="465138" y="5865813"/>
            <a:ext cx="1533525"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bg1"/>
                </a:solidFill>
                <a:latin typeface="Arial Black" pitchFamily="34" charset="0"/>
                <a:cs typeface="Arial" charset="0"/>
              </a:defRPr>
            </a:lvl1pPr>
            <a:lvl2pPr marL="742950" indent="-285750" eaLnBrk="0" hangingPunct="0">
              <a:defRPr>
                <a:solidFill>
                  <a:schemeClr val="bg1"/>
                </a:solidFill>
                <a:latin typeface="Arial Black" pitchFamily="34" charset="0"/>
                <a:cs typeface="Arial" charset="0"/>
              </a:defRPr>
            </a:lvl2pPr>
            <a:lvl3pPr marL="1143000" indent="-228600" eaLnBrk="0" hangingPunct="0">
              <a:defRPr>
                <a:solidFill>
                  <a:schemeClr val="bg1"/>
                </a:solidFill>
                <a:latin typeface="Arial Black" pitchFamily="34" charset="0"/>
                <a:cs typeface="Arial" charset="0"/>
              </a:defRPr>
            </a:lvl3pPr>
            <a:lvl4pPr marL="1600200" indent="-228600" eaLnBrk="0" hangingPunct="0">
              <a:defRPr>
                <a:solidFill>
                  <a:schemeClr val="bg1"/>
                </a:solidFill>
                <a:latin typeface="Arial Black" pitchFamily="34" charset="0"/>
                <a:cs typeface="Arial" charset="0"/>
              </a:defRPr>
            </a:lvl4pPr>
            <a:lvl5pPr marL="2057400" indent="-228600" eaLnBrk="0" hangingPunct="0">
              <a:defRPr>
                <a:solidFill>
                  <a:schemeClr val="bg1"/>
                </a:solidFill>
                <a:latin typeface="Arial Black" pitchFamily="34" charset="0"/>
                <a:cs typeface="Arial" charset="0"/>
              </a:defRPr>
            </a:lvl5pPr>
            <a:lvl6pPr marL="2514600" indent="-228600" eaLnBrk="0" fontAlgn="base" hangingPunct="0">
              <a:spcBef>
                <a:spcPct val="0"/>
              </a:spcBef>
              <a:spcAft>
                <a:spcPct val="0"/>
              </a:spcAft>
              <a:defRPr>
                <a:solidFill>
                  <a:schemeClr val="bg1"/>
                </a:solidFill>
                <a:latin typeface="Arial Black" pitchFamily="34" charset="0"/>
                <a:cs typeface="Arial" charset="0"/>
              </a:defRPr>
            </a:lvl6pPr>
            <a:lvl7pPr marL="2971800" indent="-228600" eaLnBrk="0" fontAlgn="base" hangingPunct="0">
              <a:spcBef>
                <a:spcPct val="0"/>
              </a:spcBef>
              <a:spcAft>
                <a:spcPct val="0"/>
              </a:spcAft>
              <a:defRPr>
                <a:solidFill>
                  <a:schemeClr val="bg1"/>
                </a:solidFill>
                <a:latin typeface="Arial Black" pitchFamily="34" charset="0"/>
                <a:cs typeface="Arial" charset="0"/>
              </a:defRPr>
            </a:lvl7pPr>
            <a:lvl8pPr marL="3429000" indent="-228600" eaLnBrk="0" fontAlgn="base" hangingPunct="0">
              <a:spcBef>
                <a:spcPct val="0"/>
              </a:spcBef>
              <a:spcAft>
                <a:spcPct val="0"/>
              </a:spcAft>
              <a:defRPr>
                <a:solidFill>
                  <a:schemeClr val="bg1"/>
                </a:solidFill>
                <a:latin typeface="Arial Black" pitchFamily="34" charset="0"/>
                <a:cs typeface="Arial" charset="0"/>
              </a:defRPr>
            </a:lvl8pPr>
            <a:lvl9pPr marL="3886200" indent="-228600" eaLnBrk="0" fontAlgn="base" hangingPunct="0">
              <a:spcBef>
                <a:spcPct val="0"/>
              </a:spcBef>
              <a:spcAft>
                <a:spcPct val="0"/>
              </a:spcAft>
              <a:defRPr>
                <a:solidFill>
                  <a:schemeClr val="bg1"/>
                </a:solidFill>
                <a:latin typeface="Arial Black" pitchFamily="34" charset="0"/>
                <a:cs typeface="Arial" charset="0"/>
              </a:defRPr>
            </a:lvl9pPr>
          </a:lstStyle>
          <a:p>
            <a:pPr defTabSz="914294" eaLnBrk="1" hangingPunct="1"/>
            <a:r>
              <a:rPr lang="en-US" sz="1600" b="1">
                <a:solidFill>
                  <a:srgbClr val="FFFFFF"/>
                </a:solidFill>
                <a:latin typeface="Arial Narrow" pitchFamily="34" charset="0"/>
              </a:rPr>
              <a:t>MONTHS</a:t>
            </a:r>
          </a:p>
        </p:txBody>
      </p:sp>
      <p:cxnSp>
        <p:nvCxnSpPr>
          <p:cNvPr id="89092" name="Straight Arrow Connector 9"/>
          <p:cNvCxnSpPr>
            <a:cxnSpLocks noChangeShapeType="1"/>
          </p:cNvCxnSpPr>
          <p:nvPr/>
        </p:nvCxnSpPr>
        <p:spPr bwMode="auto">
          <a:xfrm>
            <a:off x="1373188" y="6034088"/>
            <a:ext cx="365125" cy="1587"/>
          </a:xfrm>
          <a:prstGeom prst="straightConnector1">
            <a:avLst/>
          </a:prstGeom>
          <a:noFill/>
          <a:ln w="38100" algn="ctr">
            <a:solidFill>
              <a:schemeClr val="bg1"/>
            </a:solidFill>
            <a:round/>
            <a:headEnd/>
            <a:tailEnd type="arrow" w="med" len="med"/>
          </a:ln>
          <a:extLst>
            <a:ext uri="{909E8E84-426E-40DD-AFC4-6F175D3DCCD1}">
              <a14:hiddenFill xmlns:a14="http://schemas.microsoft.com/office/drawing/2010/main">
                <a:noFill/>
              </a14:hiddenFill>
            </a:ext>
          </a:extLst>
        </p:spPr>
      </p:cxnSp>
      <p:sp>
        <p:nvSpPr>
          <p:cNvPr id="89093" name="TextBox 13"/>
          <p:cNvSpPr txBox="1">
            <a:spLocks noChangeArrowheads="1"/>
          </p:cNvSpPr>
          <p:nvPr/>
        </p:nvSpPr>
        <p:spPr bwMode="auto">
          <a:xfrm>
            <a:off x="1703388" y="5861050"/>
            <a:ext cx="379412"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bg1"/>
                </a:solidFill>
                <a:latin typeface="Arial Black" pitchFamily="34" charset="0"/>
                <a:cs typeface="Arial" charset="0"/>
              </a:defRPr>
            </a:lvl1pPr>
            <a:lvl2pPr marL="742950" indent="-285750" eaLnBrk="0" hangingPunct="0">
              <a:defRPr>
                <a:solidFill>
                  <a:schemeClr val="bg1"/>
                </a:solidFill>
                <a:latin typeface="Arial Black" pitchFamily="34" charset="0"/>
                <a:cs typeface="Arial" charset="0"/>
              </a:defRPr>
            </a:lvl2pPr>
            <a:lvl3pPr marL="1143000" indent="-228600" eaLnBrk="0" hangingPunct="0">
              <a:defRPr>
                <a:solidFill>
                  <a:schemeClr val="bg1"/>
                </a:solidFill>
                <a:latin typeface="Arial Black" pitchFamily="34" charset="0"/>
                <a:cs typeface="Arial" charset="0"/>
              </a:defRPr>
            </a:lvl3pPr>
            <a:lvl4pPr marL="1600200" indent="-228600" eaLnBrk="0" hangingPunct="0">
              <a:defRPr>
                <a:solidFill>
                  <a:schemeClr val="bg1"/>
                </a:solidFill>
                <a:latin typeface="Arial Black" pitchFamily="34" charset="0"/>
                <a:cs typeface="Arial" charset="0"/>
              </a:defRPr>
            </a:lvl4pPr>
            <a:lvl5pPr marL="2057400" indent="-228600" eaLnBrk="0" hangingPunct="0">
              <a:defRPr>
                <a:solidFill>
                  <a:schemeClr val="bg1"/>
                </a:solidFill>
                <a:latin typeface="Arial Black" pitchFamily="34" charset="0"/>
                <a:cs typeface="Arial" charset="0"/>
              </a:defRPr>
            </a:lvl5pPr>
            <a:lvl6pPr marL="2514600" indent="-228600" eaLnBrk="0" fontAlgn="base" hangingPunct="0">
              <a:spcBef>
                <a:spcPct val="0"/>
              </a:spcBef>
              <a:spcAft>
                <a:spcPct val="0"/>
              </a:spcAft>
              <a:defRPr>
                <a:solidFill>
                  <a:schemeClr val="bg1"/>
                </a:solidFill>
                <a:latin typeface="Arial Black" pitchFamily="34" charset="0"/>
                <a:cs typeface="Arial" charset="0"/>
              </a:defRPr>
            </a:lvl6pPr>
            <a:lvl7pPr marL="2971800" indent="-228600" eaLnBrk="0" fontAlgn="base" hangingPunct="0">
              <a:spcBef>
                <a:spcPct val="0"/>
              </a:spcBef>
              <a:spcAft>
                <a:spcPct val="0"/>
              </a:spcAft>
              <a:defRPr>
                <a:solidFill>
                  <a:schemeClr val="bg1"/>
                </a:solidFill>
                <a:latin typeface="Arial Black" pitchFamily="34" charset="0"/>
                <a:cs typeface="Arial" charset="0"/>
              </a:defRPr>
            </a:lvl7pPr>
            <a:lvl8pPr marL="3429000" indent="-228600" eaLnBrk="0" fontAlgn="base" hangingPunct="0">
              <a:spcBef>
                <a:spcPct val="0"/>
              </a:spcBef>
              <a:spcAft>
                <a:spcPct val="0"/>
              </a:spcAft>
              <a:defRPr>
                <a:solidFill>
                  <a:schemeClr val="bg1"/>
                </a:solidFill>
                <a:latin typeface="Arial Black" pitchFamily="34" charset="0"/>
                <a:cs typeface="Arial" charset="0"/>
              </a:defRPr>
            </a:lvl8pPr>
            <a:lvl9pPr marL="3886200" indent="-228600" eaLnBrk="0" fontAlgn="base" hangingPunct="0">
              <a:spcBef>
                <a:spcPct val="0"/>
              </a:spcBef>
              <a:spcAft>
                <a:spcPct val="0"/>
              </a:spcAft>
              <a:defRPr>
                <a:solidFill>
                  <a:schemeClr val="bg1"/>
                </a:solidFill>
                <a:latin typeface="Arial Black" pitchFamily="34" charset="0"/>
                <a:cs typeface="Arial" charset="0"/>
              </a:defRPr>
            </a:lvl9pPr>
          </a:lstStyle>
          <a:p>
            <a:pPr algn="ctr" defTabSz="914294" eaLnBrk="1" hangingPunct="1"/>
            <a:r>
              <a:rPr lang="en-US">
                <a:solidFill>
                  <a:srgbClr val="FFFFFF"/>
                </a:solidFill>
              </a:rPr>
              <a:t>0</a:t>
            </a:r>
          </a:p>
        </p:txBody>
      </p:sp>
      <p:sp>
        <p:nvSpPr>
          <p:cNvPr id="89094" name="TextBox 14"/>
          <p:cNvSpPr txBox="1">
            <a:spLocks noChangeArrowheads="1"/>
          </p:cNvSpPr>
          <p:nvPr/>
        </p:nvSpPr>
        <p:spPr bwMode="auto">
          <a:xfrm>
            <a:off x="2659063" y="5861050"/>
            <a:ext cx="3810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bg1"/>
                </a:solidFill>
                <a:latin typeface="Arial Black" pitchFamily="34" charset="0"/>
                <a:cs typeface="Arial" charset="0"/>
              </a:defRPr>
            </a:lvl1pPr>
            <a:lvl2pPr marL="742950" indent="-285750" eaLnBrk="0" hangingPunct="0">
              <a:defRPr>
                <a:solidFill>
                  <a:schemeClr val="bg1"/>
                </a:solidFill>
                <a:latin typeface="Arial Black" pitchFamily="34" charset="0"/>
                <a:cs typeface="Arial" charset="0"/>
              </a:defRPr>
            </a:lvl2pPr>
            <a:lvl3pPr marL="1143000" indent="-228600" eaLnBrk="0" hangingPunct="0">
              <a:defRPr>
                <a:solidFill>
                  <a:schemeClr val="bg1"/>
                </a:solidFill>
                <a:latin typeface="Arial Black" pitchFamily="34" charset="0"/>
                <a:cs typeface="Arial" charset="0"/>
              </a:defRPr>
            </a:lvl3pPr>
            <a:lvl4pPr marL="1600200" indent="-228600" eaLnBrk="0" hangingPunct="0">
              <a:defRPr>
                <a:solidFill>
                  <a:schemeClr val="bg1"/>
                </a:solidFill>
                <a:latin typeface="Arial Black" pitchFamily="34" charset="0"/>
                <a:cs typeface="Arial" charset="0"/>
              </a:defRPr>
            </a:lvl4pPr>
            <a:lvl5pPr marL="2057400" indent="-228600" eaLnBrk="0" hangingPunct="0">
              <a:defRPr>
                <a:solidFill>
                  <a:schemeClr val="bg1"/>
                </a:solidFill>
                <a:latin typeface="Arial Black" pitchFamily="34" charset="0"/>
                <a:cs typeface="Arial" charset="0"/>
              </a:defRPr>
            </a:lvl5pPr>
            <a:lvl6pPr marL="2514600" indent="-228600" eaLnBrk="0" fontAlgn="base" hangingPunct="0">
              <a:spcBef>
                <a:spcPct val="0"/>
              </a:spcBef>
              <a:spcAft>
                <a:spcPct val="0"/>
              </a:spcAft>
              <a:defRPr>
                <a:solidFill>
                  <a:schemeClr val="bg1"/>
                </a:solidFill>
                <a:latin typeface="Arial Black" pitchFamily="34" charset="0"/>
                <a:cs typeface="Arial" charset="0"/>
              </a:defRPr>
            </a:lvl6pPr>
            <a:lvl7pPr marL="2971800" indent="-228600" eaLnBrk="0" fontAlgn="base" hangingPunct="0">
              <a:spcBef>
                <a:spcPct val="0"/>
              </a:spcBef>
              <a:spcAft>
                <a:spcPct val="0"/>
              </a:spcAft>
              <a:defRPr>
                <a:solidFill>
                  <a:schemeClr val="bg1"/>
                </a:solidFill>
                <a:latin typeface="Arial Black" pitchFamily="34" charset="0"/>
                <a:cs typeface="Arial" charset="0"/>
              </a:defRPr>
            </a:lvl7pPr>
            <a:lvl8pPr marL="3429000" indent="-228600" eaLnBrk="0" fontAlgn="base" hangingPunct="0">
              <a:spcBef>
                <a:spcPct val="0"/>
              </a:spcBef>
              <a:spcAft>
                <a:spcPct val="0"/>
              </a:spcAft>
              <a:defRPr>
                <a:solidFill>
                  <a:schemeClr val="bg1"/>
                </a:solidFill>
                <a:latin typeface="Arial Black" pitchFamily="34" charset="0"/>
                <a:cs typeface="Arial" charset="0"/>
              </a:defRPr>
            </a:lvl8pPr>
            <a:lvl9pPr marL="3886200" indent="-228600" eaLnBrk="0" fontAlgn="base" hangingPunct="0">
              <a:spcBef>
                <a:spcPct val="0"/>
              </a:spcBef>
              <a:spcAft>
                <a:spcPct val="0"/>
              </a:spcAft>
              <a:defRPr>
                <a:solidFill>
                  <a:schemeClr val="bg1"/>
                </a:solidFill>
                <a:latin typeface="Arial Black" pitchFamily="34" charset="0"/>
                <a:cs typeface="Arial" charset="0"/>
              </a:defRPr>
            </a:lvl9pPr>
          </a:lstStyle>
          <a:p>
            <a:pPr algn="ctr" defTabSz="914294" eaLnBrk="1" hangingPunct="1"/>
            <a:r>
              <a:rPr lang="en-US">
                <a:solidFill>
                  <a:srgbClr val="FFFFFF"/>
                </a:solidFill>
              </a:rPr>
              <a:t>6</a:t>
            </a:r>
          </a:p>
        </p:txBody>
      </p:sp>
      <p:sp>
        <p:nvSpPr>
          <p:cNvPr id="89095" name="TextBox 15"/>
          <p:cNvSpPr txBox="1">
            <a:spLocks noChangeArrowheads="1"/>
          </p:cNvSpPr>
          <p:nvPr/>
        </p:nvSpPr>
        <p:spPr bwMode="auto">
          <a:xfrm>
            <a:off x="3616325" y="5861050"/>
            <a:ext cx="56515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bg1"/>
                </a:solidFill>
                <a:latin typeface="Arial Black" pitchFamily="34" charset="0"/>
                <a:cs typeface="Arial" charset="0"/>
              </a:defRPr>
            </a:lvl1pPr>
            <a:lvl2pPr marL="742950" indent="-285750" eaLnBrk="0" hangingPunct="0">
              <a:defRPr>
                <a:solidFill>
                  <a:schemeClr val="bg1"/>
                </a:solidFill>
                <a:latin typeface="Arial Black" pitchFamily="34" charset="0"/>
                <a:cs typeface="Arial" charset="0"/>
              </a:defRPr>
            </a:lvl2pPr>
            <a:lvl3pPr marL="1143000" indent="-228600" eaLnBrk="0" hangingPunct="0">
              <a:defRPr>
                <a:solidFill>
                  <a:schemeClr val="bg1"/>
                </a:solidFill>
                <a:latin typeface="Arial Black" pitchFamily="34" charset="0"/>
                <a:cs typeface="Arial" charset="0"/>
              </a:defRPr>
            </a:lvl3pPr>
            <a:lvl4pPr marL="1600200" indent="-228600" eaLnBrk="0" hangingPunct="0">
              <a:defRPr>
                <a:solidFill>
                  <a:schemeClr val="bg1"/>
                </a:solidFill>
                <a:latin typeface="Arial Black" pitchFamily="34" charset="0"/>
                <a:cs typeface="Arial" charset="0"/>
              </a:defRPr>
            </a:lvl4pPr>
            <a:lvl5pPr marL="2057400" indent="-228600" eaLnBrk="0" hangingPunct="0">
              <a:defRPr>
                <a:solidFill>
                  <a:schemeClr val="bg1"/>
                </a:solidFill>
                <a:latin typeface="Arial Black" pitchFamily="34" charset="0"/>
                <a:cs typeface="Arial" charset="0"/>
              </a:defRPr>
            </a:lvl5pPr>
            <a:lvl6pPr marL="2514600" indent="-228600" eaLnBrk="0" fontAlgn="base" hangingPunct="0">
              <a:spcBef>
                <a:spcPct val="0"/>
              </a:spcBef>
              <a:spcAft>
                <a:spcPct val="0"/>
              </a:spcAft>
              <a:defRPr>
                <a:solidFill>
                  <a:schemeClr val="bg1"/>
                </a:solidFill>
                <a:latin typeface="Arial Black" pitchFamily="34" charset="0"/>
                <a:cs typeface="Arial" charset="0"/>
              </a:defRPr>
            </a:lvl6pPr>
            <a:lvl7pPr marL="2971800" indent="-228600" eaLnBrk="0" fontAlgn="base" hangingPunct="0">
              <a:spcBef>
                <a:spcPct val="0"/>
              </a:spcBef>
              <a:spcAft>
                <a:spcPct val="0"/>
              </a:spcAft>
              <a:defRPr>
                <a:solidFill>
                  <a:schemeClr val="bg1"/>
                </a:solidFill>
                <a:latin typeface="Arial Black" pitchFamily="34" charset="0"/>
                <a:cs typeface="Arial" charset="0"/>
              </a:defRPr>
            </a:lvl7pPr>
            <a:lvl8pPr marL="3429000" indent="-228600" eaLnBrk="0" fontAlgn="base" hangingPunct="0">
              <a:spcBef>
                <a:spcPct val="0"/>
              </a:spcBef>
              <a:spcAft>
                <a:spcPct val="0"/>
              </a:spcAft>
              <a:defRPr>
                <a:solidFill>
                  <a:schemeClr val="bg1"/>
                </a:solidFill>
                <a:latin typeface="Arial Black" pitchFamily="34" charset="0"/>
                <a:cs typeface="Arial" charset="0"/>
              </a:defRPr>
            </a:lvl8pPr>
            <a:lvl9pPr marL="3886200" indent="-228600" eaLnBrk="0" fontAlgn="base" hangingPunct="0">
              <a:spcBef>
                <a:spcPct val="0"/>
              </a:spcBef>
              <a:spcAft>
                <a:spcPct val="0"/>
              </a:spcAft>
              <a:defRPr>
                <a:solidFill>
                  <a:schemeClr val="bg1"/>
                </a:solidFill>
                <a:latin typeface="Arial Black" pitchFamily="34" charset="0"/>
                <a:cs typeface="Arial" charset="0"/>
              </a:defRPr>
            </a:lvl9pPr>
          </a:lstStyle>
          <a:p>
            <a:pPr algn="ctr" defTabSz="914294" eaLnBrk="1" hangingPunct="1"/>
            <a:r>
              <a:rPr lang="en-US">
                <a:solidFill>
                  <a:srgbClr val="FFFFFF"/>
                </a:solidFill>
              </a:rPr>
              <a:t>12</a:t>
            </a:r>
          </a:p>
        </p:txBody>
      </p:sp>
      <p:sp>
        <p:nvSpPr>
          <p:cNvPr id="89096" name="TextBox 16"/>
          <p:cNvSpPr txBox="1">
            <a:spLocks noChangeArrowheads="1"/>
          </p:cNvSpPr>
          <p:nvPr/>
        </p:nvSpPr>
        <p:spPr bwMode="auto">
          <a:xfrm>
            <a:off x="4757738" y="5861050"/>
            <a:ext cx="56515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bg1"/>
                </a:solidFill>
                <a:latin typeface="Arial Black" pitchFamily="34" charset="0"/>
                <a:cs typeface="Arial" charset="0"/>
              </a:defRPr>
            </a:lvl1pPr>
            <a:lvl2pPr marL="742950" indent="-285750" eaLnBrk="0" hangingPunct="0">
              <a:defRPr>
                <a:solidFill>
                  <a:schemeClr val="bg1"/>
                </a:solidFill>
                <a:latin typeface="Arial Black" pitchFamily="34" charset="0"/>
                <a:cs typeface="Arial" charset="0"/>
              </a:defRPr>
            </a:lvl2pPr>
            <a:lvl3pPr marL="1143000" indent="-228600" eaLnBrk="0" hangingPunct="0">
              <a:defRPr>
                <a:solidFill>
                  <a:schemeClr val="bg1"/>
                </a:solidFill>
                <a:latin typeface="Arial Black" pitchFamily="34" charset="0"/>
                <a:cs typeface="Arial" charset="0"/>
              </a:defRPr>
            </a:lvl3pPr>
            <a:lvl4pPr marL="1600200" indent="-228600" eaLnBrk="0" hangingPunct="0">
              <a:defRPr>
                <a:solidFill>
                  <a:schemeClr val="bg1"/>
                </a:solidFill>
                <a:latin typeface="Arial Black" pitchFamily="34" charset="0"/>
                <a:cs typeface="Arial" charset="0"/>
              </a:defRPr>
            </a:lvl4pPr>
            <a:lvl5pPr marL="2057400" indent="-228600" eaLnBrk="0" hangingPunct="0">
              <a:defRPr>
                <a:solidFill>
                  <a:schemeClr val="bg1"/>
                </a:solidFill>
                <a:latin typeface="Arial Black" pitchFamily="34" charset="0"/>
                <a:cs typeface="Arial" charset="0"/>
              </a:defRPr>
            </a:lvl5pPr>
            <a:lvl6pPr marL="2514600" indent="-228600" eaLnBrk="0" fontAlgn="base" hangingPunct="0">
              <a:spcBef>
                <a:spcPct val="0"/>
              </a:spcBef>
              <a:spcAft>
                <a:spcPct val="0"/>
              </a:spcAft>
              <a:defRPr>
                <a:solidFill>
                  <a:schemeClr val="bg1"/>
                </a:solidFill>
                <a:latin typeface="Arial Black" pitchFamily="34" charset="0"/>
                <a:cs typeface="Arial" charset="0"/>
              </a:defRPr>
            </a:lvl6pPr>
            <a:lvl7pPr marL="2971800" indent="-228600" eaLnBrk="0" fontAlgn="base" hangingPunct="0">
              <a:spcBef>
                <a:spcPct val="0"/>
              </a:spcBef>
              <a:spcAft>
                <a:spcPct val="0"/>
              </a:spcAft>
              <a:defRPr>
                <a:solidFill>
                  <a:schemeClr val="bg1"/>
                </a:solidFill>
                <a:latin typeface="Arial Black" pitchFamily="34" charset="0"/>
                <a:cs typeface="Arial" charset="0"/>
              </a:defRPr>
            </a:lvl7pPr>
            <a:lvl8pPr marL="3429000" indent="-228600" eaLnBrk="0" fontAlgn="base" hangingPunct="0">
              <a:spcBef>
                <a:spcPct val="0"/>
              </a:spcBef>
              <a:spcAft>
                <a:spcPct val="0"/>
              </a:spcAft>
              <a:defRPr>
                <a:solidFill>
                  <a:schemeClr val="bg1"/>
                </a:solidFill>
                <a:latin typeface="Arial Black" pitchFamily="34" charset="0"/>
                <a:cs typeface="Arial" charset="0"/>
              </a:defRPr>
            </a:lvl8pPr>
            <a:lvl9pPr marL="3886200" indent="-228600" eaLnBrk="0" fontAlgn="base" hangingPunct="0">
              <a:spcBef>
                <a:spcPct val="0"/>
              </a:spcBef>
              <a:spcAft>
                <a:spcPct val="0"/>
              </a:spcAft>
              <a:defRPr>
                <a:solidFill>
                  <a:schemeClr val="bg1"/>
                </a:solidFill>
                <a:latin typeface="Arial Black" pitchFamily="34" charset="0"/>
                <a:cs typeface="Arial" charset="0"/>
              </a:defRPr>
            </a:lvl9pPr>
          </a:lstStyle>
          <a:p>
            <a:pPr algn="ctr" defTabSz="914294" eaLnBrk="1" hangingPunct="1"/>
            <a:r>
              <a:rPr lang="en-US">
                <a:solidFill>
                  <a:srgbClr val="FFFFFF"/>
                </a:solidFill>
              </a:rPr>
              <a:t>18</a:t>
            </a:r>
          </a:p>
        </p:txBody>
      </p:sp>
      <p:sp>
        <p:nvSpPr>
          <p:cNvPr id="89097" name="TextBox 18"/>
          <p:cNvSpPr txBox="1">
            <a:spLocks noChangeArrowheads="1"/>
          </p:cNvSpPr>
          <p:nvPr/>
        </p:nvSpPr>
        <p:spPr bwMode="auto">
          <a:xfrm>
            <a:off x="5900738" y="5861050"/>
            <a:ext cx="56515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bg1"/>
                </a:solidFill>
                <a:latin typeface="Arial Black" pitchFamily="34" charset="0"/>
                <a:cs typeface="Arial" charset="0"/>
              </a:defRPr>
            </a:lvl1pPr>
            <a:lvl2pPr marL="742950" indent="-285750" eaLnBrk="0" hangingPunct="0">
              <a:defRPr>
                <a:solidFill>
                  <a:schemeClr val="bg1"/>
                </a:solidFill>
                <a:latin typeface="Arial Black" pitchFamily="34" charset="0"/>
                <a:cs typeface="Arial" charset="0"/>
              </a:defRPr>
            </a:lvl2pPr>
            <a:lvl3pPr marL="1143000" indent="-228600" eaLnBrk="0" hangingPunct="0">
              <a:defRPr>
                <a:solidFill>
                  <a:schemeClr val="bg1"/>
                </a:solidFill>
                <a:latin typeface="Arial Black" pitchFamily="34" charset="0"/>
                <a:cs typeface="Arial" charset="0"/>
              </a:defRPr>
            </a:lvl3pPr>
            <a:lvl4pPr marL="1600200" indent="-228600" eaLnBrk="0" hangingPunct="0">
              <a:defRPr>
                <a:solidFill>
                  <a:schemeClr val="bg1"/>
                </a:solidFill>
                <a:latin typeface="Arial Black" pitchFamily="34" charset="0"/>
                <a:cs typeface="Arial" charset="0"/>
              </a:defRPr>
            </a:lvl4pPr>
            <a:lvl5pPr marL="2057400" indent="-228600" eaLnBrk="0" hangingPunct="0">
              <a:defRPr>
                <a:solidFill>
                  <a:schemeClr val="bg1"/>
                </a:solidFill>
                <a:latin typeface="Arial Black" pitchFamily="34" charset="0"/>
                <a:cs typeface="Arial" charset="0"/>
              </a:defRPr>
            </a:lvl5pPr>
            <a:lvl6pPr marL="2514600" indent="-228600" eaLnBrk="0" fontAlgn="base" hangingPunct="0">
              <a:spcBef>
                <a:spcPct val="0"/>
              </a:spcBef>
              <a:spcAft>
                <a:spcPct val="0"/>
              </a:spcAft>
              <a:defRPr>
                <a:solidFill>
                  <a:schemeClr val="bg1"/>
                </a:solidFill>
                <a:latin typeface="Arial Black" pitchFamily="34" charset="0"/>
                <a:cs typeface="Arial" charset="0"/>
              </a:defRPr>
            </a:lvl6pPr>
            <a:lvl7pPr marL="2971800" indent="-228600" eaLnBrk="0" fontAlgn="base" hangingPunct="0">
              <a:spcBef>
                <a:spcPct val="0"/>
              </a:spcBef>
              <a:spcAft>
                <a:spcPct val="0"/>
              </a:spcAft>
              <a:defRPr>
                <a:solidFill>
                  <a:schemeClr val="bg1"/>
                </a:solidFill>
                <a:latin typeface="Arial Black" pitchFamily="34" charset="0"/>
                <a:cs typeface="Arial" charset="0"/>
              </a:defRPr>
            </a:lvl7pPr>
            <a:lvl8pPr marL="3429000" indent="-228600" eaLnBrk="0" fontAlgn="base" hangingPunct="0">
              <a:spcBef>
                <a:spcPct val="0"/>
              </a:spcBef>
              <a:spcAft>
                <a:spcPct val="0"/>
              </a:spcAft>
              <a:defRPr>
                <a:solidFill>
                  <a:schemeClr val="bg1"/>
                </a:solidFill>
                <a:latin typeface="Arial Black" pitchFamily="34" charset="0"/>
                <a:cs typeface="Arial" charset="0"/>
              </a:defRPr>
            </a:lvl8pPr>
            <a:lvl9pPr marL="3886200" indent="-228600" eaLnBrk="0" fontAlgn="base" hangingPunct="0">
              <a:spcBef>
                <a:spcPct val="0"/>
              </a:spcBef>
              <a:spcAft>
                <a:spcPct val="0"/>
              </a:spcAft>
              <a:defRPr>
                <a:solidFill>
                  <a:schemeClr val="bg1"/>
                </a:solidFill>
                <a:latin typeface="Arial Black" pitchFamily="34" charset="0"/>
                <a:cs typeface="Arial" charset="0"/>
              </a:defRPr>
            </a:lvl9pPr>
          </a:lstStyle>
          <a:p>
            <a:pPr algn="ctr" defTabSz="914294" eaLnBrk="1" hangingPunct="1"/>
            <a:r>
              <a:rPr lang="en-US">
                <a:solidFill>
                  <a:srgbClr val="FFFFFF"/>
                </a:solidFill>
              </a:rPr>
              <a:t>24</a:t>
            </a:r>
          </a:p>
        </p:txBody>
      </p:sp>
      <p:sp>
        <p:nvSpPr>
          <p:cNvPr id="89098" name="TextBox 24"/>
          <p:cNvSpPr txBox="1">
            <a:spLocks noChangeArrowheads="1"/>
          </p:cNvSpPr>
          <p:nvPr/>
        </p:nvSpPr>
        <p:spPr bwMode="auto">
          <a:xfrm>
            <a:off x="7042150" y="5861050"/>
            <a:ext cx="56515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bg1"/>
                </a:solidFill>
                <a:latin typeface="Arial Black" pitchFamily="34" charset="0"/>
                <a:cs typeface="Arial" charset="0"/>
              </a:defRPr>
            </a:lvl1pPr>
            <a:lvl2pPr marL="742950" indent="-285750" eaLnBrk="0" hangingPunct="0">
              <a:defRPr>
                <a:solidFill>
                  <a:schemeClr val="bg1"/>
                </a:solidFill>
                <a:latin typeface="Arial Black" pitchFamily="34" charset="0"/>
                <a:cs typeface="Arial" charset="0"/>
              </a:defRPr>
            </a:lvl2pPr>
            <a:lvl3pPr marL="1143000" indent="-228600" eaLnBrk="0" hangingPunct="0">
              <a:defRPr>
                <a:solidFill>
                  <a:schemeClr val="bg1"/>
                </a:solidFill>
                <a:latin typeface="Arial Black" pitchFamily="34" charset="0"/>
                <a:cs typeface="Arial" charset="0"/>
              </a:defRPr>
            </a:lvl3pPr>
            <a:lvl4pPr marL="1600200" indent="-228600" eaLnBrk="0" hangingPunct="0">
              <a:defRPr>
                <a:solidFill>
                  <a:schemeClr val="bg1"/>
                </a:solidFill>
                <a:latin typeface="Arial Black" pitchFamily="34" charset="0"/>
                <a:cs typeface="Arial" charset="0"/>
              </a:defRPr>
            </a:lvl4pPr>
            <a:lvl5pPr marL="2057400" indent="-228600" eaLnBrk="0" hangingPunct="0">
              <a:defRPr>
                <a:solidFill>
                  <a:schemeClr val="bg1"/>
                </a:solidFill>
                <a:latin typeface="Arial Black" pitchFamily="34" charset="0"/>
                <a:cs typeface="Arial" charset="0"/>
              </a:defRPr>
            </a:lvl5pPr>
            <a:lvl6pPr marL="2514600" indent="-228600" eaLnBrk="0" fontAlgn="base" hangingPunct="0">
              <a:spcBef>
                <a:spcPct val="0"/>
              </a:spcBef>
              <a:spcAft>
                <a:spcPct val="0"/>
              </a:spcAft>
              <a:defRPr>
                <a:solidFill>
                  <a:schemeClr val="bg1"/>
                </a:solidFill>
                <a:latin typeface="Arial Black" pitchFamily="34" charset="0"/>
                <a:cs typeface="Arial" charset="0"/>
              </a:defRPr>
            </a:lvl6pPr>
            <a:lvl7pPr marL="2971800" indent="-228600" eaLnBrk="0" fontAlgn="base" hangingPunct="0">
              <a:spcBef>
                <a:spcPct val="0"/>
              </a:spcBef>
              <a:spcAft>
                <a:spcPct val="0"/>
              </a:spcAft>
              <a:defRPr>
                <a:solidFill>
                  <a:schemeClr val="bg1"/>
                </a:solidFill>
                <a:latin typeface="Arial Black" pitchFamily="34" charset="0"/>
                <a:cs typeface="Arial" charset="0"/>
              </a:defRPr>
            </a:lvl7pPr>
            <a:lvl8pPr marL="3429000" indent="-228600" eaLnBrk="0" fontAlgn="base" hangingPunct="0">
              <a:spcBef>
                <a:spcPct val="0"/>
              </a:spcBef>
              <a:spcAft>
                <a:spcPct val="0"/>
              </a:spcAft>
              <a:defRPr>
                <a:solidFill>
                  <a:schemeClr val="bg1"/>
                </a:solidFill>
                <a:latin typeface="Arial Black" pitchFamily="34" charset="0"/>
                <a:cs typeface="Arial" charset="0"/>
              </a:defRPr>
            </a:lvl8pPr>
            <a:lvl9pPr marL="3886200" indent="-228600" eaLnBrk="0" fontAlgn="base" hangingPunct="0">
              <a:spcBef>
                <a:spcPct val="0"/>
              </a:spcBef>
              <a:spcAft>
                <a:spcPct val="0"/>
              </a:spcAft>
              <a:defRPr>
                <a:solidFill>
                  <a:schemeClr val="bg1"/>
                </a:solidFill>
                <a:latin typeface="Arial Black" pitchFamily="34" charset="0"/>
                <a:cs typeface="Arial" charset="0"/>
              </a:defRPr>
            </a:lvl9pPr>
          </a:lstStyle>
          <a:p>
            <a:pPr algn="ctr" defTabSz="914294" eaLnBrk="1" hangingPunct="1"/>
            <a:r>
              <a:rPr lang="en-US">
                <a:solidFill>
                  <a:srgbClr val="FFFFFF"/>
                </a:solidFill>
              </a:rPr>
              <a:t>30</a:t>
            </a:r>
          </a:p>
        </p:txBody>
      </p:sp>
      <p:sp>
        <p:nvSpPr>
          <p:cNvPr id="89099" name="TextBox 25"/>
          <p:cNvSpPr txBox="1">
            <a:spLocks noChangeArrowheads="1"/>
          </p:cNvSpPr>
          <p:nvPr/>
        </p:nvSpPr>
        <p:spPr bwMode="auto">
          <a:xfrm>
            <a:off x="8183563" y="5861050"/>
            <a:ext cx="56515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bg1"/>
                </a:solidFill>
                <a:latin typeface="Arial Black" pitchFamily="34" charset="0"/>
                <a:cs typeface="Arial" charset="0"/>
              </a:defRPr>
            </a:lvl1pPr>
            <a:lvl2pPr marL="742950" indent="-285750" eaLnBrk="0" hangingPunct="0">
              <a:defRPr>
                <a:solidFill>
                  <a:schemeClr val="bg1"/>
                </a:solidFill>
                <a:latin typeface="Arial Black" pitchFamily="34" charset="0"/>
                <a:cs typeface="Arial" charset="0"/>
              </a:defRPr>
            </a:lvl2pPr>
            <a:lvl3pPr marL="1143000" indent="-228600" eaLnBrk="0" hangingPunct="0">
              <a:defRPr>
                <a:solidFill>
                  <a:schemeClr val="bg1"/>
                </a:solidFill>
                <a:latin typeface="Arial Black" pitchFamily="34" charset="0"/>
                <a:cs typeface="Arial" charset="0"/>
              </a:defRPr>
            </a:lvl3pPr>
            <a:lvl4pPr marL="1600200" indent="-228600" eaLnBrk="0" hangingPunct="0">
              <a:defRPr>
                <a:solidFill>
                  <a:schemeClr val="bg1"/>
                </a:solidFill>
                <a:latin typeface="Arial Black" pitchFamily="34" charset="0"/>
                <a:cs typeface="Arial" charset="0"/>
              </a:defRPr>
            </a:lvl4pPr>
            <a:lvl5pPr marL="2057400" indent="-228600" eaLnBrk="0" hangingPunct="0">
              <a:defRPr>
                <a:solidFill>
                  <a:schemeClr val="bg1"/>
                </a:solidFill>
                <a:latin typeface="Arial Black" pitchFamily="34" charset="0"/>
                <a:cs typeface="Arial" charset="0"/>
              </a:defRPr>
            </a:lvl5pPr>
            <a:lvl6pPr marL="2514600" indent="-228600" eaLnBrk="0" fontAlgn="base" hangingPunct="0">
              <a:spcBef>
                <a:spcPct val="0"/>
              </a:spcBef>
              <a:spcAft>
                <a:spcPct val="0"/>
              </a:spcAft>
              <a:defRPr>
                <a:solidFill>
                  <a:schemeClr val="bg1"/>
                </a:solidFill>
                <a:latin typeface="Arial Black" pitchFamily="34" charset="0"/>
                <a:cs typeface="Arial" charset="0"/>
              </a:defRPr>
            </a:lvl6pPr>
            <a:lvl7pPr marL="2971800" indent="-228600" eaLnBrk="0" fontAlgn="base" hangingPunct="0">
              <a:spcBef>
                <a:spcPct val="0"/>
              </a:spcBef>
              <a:spcAft>
                <a:spcPct val="0"/>
              </a:spcAft>
              <a:defRPr>
                <a:solidFill>
                  <a:schemeClr val="bg1"/>
                </a:solidFill>
                <a:latin typeface="Arial Black" pitchFamily="34" charset="0"/>
                <a:cs typeface="Arial" charset="0"/>
              </a:defRPr>
            </a:lvl7pPr>
            <a:lvl8pPr marL="3429000" indent="-228600" eaLnBrk="0" fontAlgn="base" hangingPunct="0">
              <a:spcBef>
                <a:spcPct val="0"/>
              </a:spcBef>
              <a:spcAft>
                <a:spcPct val="0"/>
              </a:spcAft>
              <a:defRPr>
                <a:solidFill>
                  <a:schemeClr val="bg1"/>
                </a:solidFill>
                <a:latin typeface="Arial Black" pitchFamily="34" charset="0"/>
                <a:cs typeface="Arial" charset="0"/>
              </a:defRPr>
            </a:lvl8pPr>
            <a:lvl9pPr marL="3886200" indent="-228600" eaLnBrk="0" fontAlgn="base" hangingPunct="0">
              <a:spcBef>
                <a:spcPct val="0"/>
              </a:spcBef>
              <a:spcAft>
                <a:spcPct val="0"/>
              </a:spcAft>
              <a:defRPr>
                <a:solidFill>
                  <a:schemeClr val="bg1"/>
                </a:solidFill>
                <a:latin typeface="Arial Black" pitchFamily="34" charset="0"/>
                <a:cs typeface="Arial" charset="0"/>
              </a:defRPr>
            </a:lvl9pPr>
          </a:lstStyle>
          <a:p>
            <a:pPr algn="ctr" defTabSz="914294" eaLnBrk="1" hangingPunct="1"/>
            <a:r>
              <a:rPr lang="en-US">
                <a:solidFill>
                  <a:srgbClr val="FFFFFF"/>
                </a:solidFill>
              </a:rPr>
              <a:t>36</a:t>
            </a:r>
          </a:p>
        </p:txBody>
      </p:sp>
      <p:sp>
        <p:nvSpPr>
          <p:cNvPr id="89100" name="Rectangle 36"/>
          <p:cNvSpPr>
            <a:spLocks noChangeArrowheads="1"/>
          </p:cNvSpPr>
          <p:nvPr/>
        </p:nvSpPr>
        <p:spPr bwMode="auto">
          <a:xfrm>
            <a:off x="1844675" y="1785938"/>
            <a:ext cx="1004888" cy="4022725"/>
          </a:xfrm>
          <a:prstGeom prst="rect">
            <a:avLst/>
          </a:prstGeom>
          <a:solidFill>
            <a:srgbClr val="578820"/>
          </a:solidFill>
          <a:ln>
            <a:noFill/>
          </a:ln>
          <a:extLst>
            <a:ext uri="{91240B29-F687-4F45-9708-019B960494DF}">
              <a14:hiddenLine xmlns:a14="http://schemas.microsoft.com/office/drawing/2010/main" w="57150">
                <a:solidFill>
                  <a:srgbClr val="000000"/>
                </a:solidFill>
                <a:prstDash val="sysDash"/>
                <a:miter lim="800000"/>
                <a:headEnd/>
                <a:tailEnd/>
              </a14:hiddenLine>
            </a:ext>
          </a:extLst>
        </p:spPr>
        <p:txBody>
          <a:bodyPr anchor="ctr" anchorCtr="1"/>
          <a:lstStyle/>
          <a:p>
            <a:pPr algn="ctr" defTabSz="914294">
              <a:spcBef>
                <a:spcPct val="50000"/>
              </a:spcBef>
            </a:pPr>
            <a:endParaRPr lang="en-US">
              <a:solidFill>
                <a:srgbClr val="000000"/>
              </a:solidFill>
              <a:latin typeface="Arial"/>
            </a:endParaRPr>
          </a:p>
        </p:txBody>
      </p:sp>
      <p:sp>
        <p:nvSpPr>
          <p:cNvPr id="89101" name="Rectangle 37"/>
          <p:cNvSpPr>
            <a:spLocks noChangeArrowheads="1"/>
          </p:cNvSpPr>
          <p:nvPr/>
        </p:nvSpPr>
        <p:spPr bwMode="auto">
          <a:xfrm>
            <a:off x="2838450" y="1785938"/>
            <a:ext cx="960438" cy="4022725"/>
          </a:xfrm>
          <a:prstGeom prst="rect">
            <a:avLst/>
          </a:prstGeom>
          <a:solidFill>
            <a:srgbClr val="E7A031"/>
          </a:solidFill>
          <a:ln>
            <a:noFill/>
          </a:ln>
          <a:extLst>
            <a:ext uri="{91240B29-F687-4F45-9708-019B960494DF}">
              <a14:hiddenLine xmlns:a14="http://schemas.microsoft.com/office/drawing/2010/main" w="57150">
                <a:solidFill>
                  <a:srgbClr val="000000"/>
                </a:solidFill>
                <a:prstDash val="sysDash"/>
                <a:miter lim="800000"/>
                <a:headEnd/>
                <a:tailEnd/>
              </a14:hiddenLine>
            </a:ext>
          </a:extLst>
        </p:spPr>
        <p:txBody>
          <a:bodyPr anchor="ctr" anchorCtr="1"/>
          <a:lstStyle/>
          <a:p>
            <a:pPr algn="ctr" defTabSz="914294">
              <a:spcBef>
                <a:spcPct val="50000"/>
              </a:spcBef>
            </a:pPr>
            <a:endParaRPr lang="en-US">
              <a:solidFill>
                <a:srgbClr val="000000"/>
              </a:solidFill>
              <a:latin typeface="Arial"/>
            </a:endParaRPr>
          </a:p>
        </p:txBody>
      </p:sp>
      <p:sp>
        <p:nvSpPr>
          <p:cNvPr id="89102" name="Rectangle 38"/>
          <p:cNvSpPr>
            <a:spLocks noChangeArrowheads="1"/>
          </p:cNvSpPr>
          <p:nvPr/>
        </p:nvSpPr>
        <p:spPr bwMode="auto">
          <a:xfrm>
            <a:off x="3794125" y="1785938"/>
            <a:ext cx="4689475" cy="4022725"/>
          </a:xfrm>
          <a:prstGeom prst="rect">
            <a:avLst/>
          </a:prstGeom>
          <a:solidFill>
            <a:srgbClr val="AD2C49"/>
          </a:solidFill>
          <a:ln>
            <a:noFill/>
          </a:ln>
          <a:extLst>
            <a:ext uri="{91240B29-F687-4F45-9708-019B960494DF}">
              <a14:hiddenLine xmlns:a14="http://schemas.microsoft.com/office/drawing/2010/main" w="57150">
                <a:solidFill>
                  <a:srgbClr val="000000"/>
                </a:solidFill>
                <a:prstDash val="sysDash"/>
                <a:miter lim="800000"/>
                <a:headEnd/>
                <a:tailEnd/>
              </a14:hiddenLine>
            </a:ext>
          </a:extLst>
        </p:spPr>
        <p:txBody>
          <a:bodyPr anchor="ctr" anchorCtr="1"/>
          <a:lstStyle/>
          <a:p>
            <a:pPr algn="ctr" defTabSz="914294">
              <a:spcBef>
                <a:spcPct val="50000"/>
              </a:spcBef>
            </a:pPr>
            <a:endParaRPr lang="en-US">
              <a:solidFill>
                <a:srgbClr val="000000"/>
              </a:solidFill>
              <a:latin typeface="Arial"/>
            </a:endParaRPr>
          </a:p>
        </p:txBody>
      </p:sp>
      <p:sp>
        <p:nvSpPr>
          <p:cNvPr id="89103" name="Rectangle 2"/>
          <p:cNvSpPr txBox="1">
            <a:spLocks noChangeArrowheads="1"/>
          </p:cNvSpPr>
          <p:nvPr/>
        </p:nvSpPr>
        <p:spPr bwMode="auto">
          <a:xfrm>
            <a:off x="0" y="204788"/>
            <a:ext cx="8040688" cy="598487"/>
          </a:xfrm>
          <a:prstGeom prst="rect">
            <a:avLst/>
          </a:prstGeom>
          <a:solidFill>
            <a:srgbClr val="0063A6"/>
          </a:solidFill>
          <a:ln>
            <a:noFill/>
          </a:ln>
          <a:extLst>
            <a:ext uri="{91240B29-F687-4F45-9708-019B960494DF}">
              <a14:hiddenLine xmlns:a14="http://schemas.microsoft.com/office/drawing/2010/main" w="57150">
                <a:solidFill>
                  <a:srgbClr val="000000"/>
                </a:solidFill>
                <a:miter lim="800000"/>
                <a:headEnd/>
                <a:tailEnd/>
              </a14:hiddenLine>
            </a:ext>
          </a:extLst>
        </p:spPr>
        <p:txBody>
          <a:bodyPr rIns="0" anchor="ctr" anchorCtr="1"/>
          <a:lstStyle>
            <a:lvl1pPr eaLnBrk="0" hangingPunct="0">
              <a:defRPr>
                <a:solidFill>
                  <a:schemeClr val="bg1"/>
                </a:solidFill>
                <a:latin typeface="Arial Black" pitchFamily="34" charset="0"/>
                <a:cs typeface="Arial" charset="0"/>
              </a:defRPr>
            </a:lvl1pPr>
            <a:lvl2pPr marL="742950" indent="-285750" eaLnBrk="0" hangingPunct="0">
              <a:defRPr>
                <a:solidFill>
                  <a:schemeClr val="bg1"/>
                </a:solidFill>
                <a:latin typeface="Arial Black" pitchFamily="34" charset="0"/>
                <a:cs typeface="Arial" charset="0"/>
              </a:defRPr>
            </a:lvl2pPr>
            <a:lvl3pPr marL="1143000" indent="-228600" eaLnBrk="0" hangingPunct="0">
              <a:defRPr>
                <a:solidFill>
                  <a:schemeClr val="bg1"/>
                </a:solidFill>
                <a:latin typeface="Arial Black" pitchFamily="34" charset="0"/>
                <a:cs typeface="Arial" charset="0"/>
              </a:defRPr>
            </a:lvl3pPr>
            <a:lvl4pPr marL="1600200" indent="-228600" eaLnBrk="0" hangingPunct="0">
              <a:defRPr>
                <a:solidFill>
                  <a:schemeClr val="bg1"/>
                </a:solidFill>
                <a:latin typeface="Arial Black" pitchFamily="34" charset="0"/>
                <a:cs typeface="Arial" charset="0"/>
              </a:defRPr>
            </a:lvl4pPr>
            <a:lvl5pPr marL="2057400" indent="-228600" eaLnBrk="0" hangingPunct="0">
              <a:defRPr>
                <a:solidFill>
                  <a:schemeClr val="bg1"/>
                </a:solidFill>
                <a:latin typeface="Arial Black" pitchFamily="34" charset="0"/>
                <a:cs typeface="Arial" charset="0"/>
              </a:defRPr>
            </a:lvl5pPr>
            <a:lvl6pPr marL="2514600" indent="-228600" eaLnBrk="0" fontAlgn="base" hangingPunct="0">
              <a:spcBef>
                <a:spcPct val="0"/>
              </a:spcBef>
              <a:spcAft>
                <a:spcPct val="0"/>
              </a:spcAft>
              <a:defRPr>
                <a:solidFill>
                  <a:schemeClr val="bg1"/>
                </a:solidFill>
                <a:latin typeface="Arial Black" pitchFamily="34" charset="0"/>
                <a:cs typeface="Arial" charset="0"/>
              </a:defRPr>
            </a:lvl6pPr>
            <a:lvl7pPr marL="2971800" indent="-228600" eaLnBrk="0" fontAlgn="base" hangingPunct="0">
              <a:spcBef>
                <a:spcPct val="0"/>
              </a:spcBef>
              <a:spcAft>
                <a:spcPct val="0"/>
              </a:spcAft>
              <a:defRPr>
                <a:solidFill>
                  <a:schemeClr val="bg1"/>
                </a:solidFill>
                <a:latin typeface="Arial Black" pitchFamily="34" charset="0"/>
                <a:cs typeface="Arial" charset="0"/>
              </a:defRPr>
            </a:lvl7pPr>
            <a:lvl8pPr marL="3429000" indent="-228600" eaLnBrk="0" fontAlgn="base" hangingPunct="0">
              <a:spcBef>
                <a:spcPct val="0"/>
              </a:spcBef>
              <a:spcAft>
                <a:spcPct val="0"/>
              </a:spcAft>
              <a:defRPr>
                <a:solidFill>
                  <a:schemeClr val="bg1"/>
                </a:solidFill>
                <a:latin typeface="Arial Black" pitchFamily="34" charset="0"/>
                <a:cs typeface="Arial" charset="0"/>
              </a:defRPr>
            </a:lvl8pPr>
            <a:lvl9pPr marL="3886200" indent="-228600" eaLnBrk="0" fontAlgn="base" hangingPunct="0">
              <a:spcBef>
                <a:spcPct val="0"/>
              </a:spcBef>
              <a:spcAft>
                <a:spcPct val="0"/>
              </a:spcAft>
              <a:defRPr>
                <a:solidFill>
                  <a:schemeClr val="bg1"/>
                </a:solidFill>
                <a:latin typeface="Arial Black" pitchFamily="34" charset="0"/>
                <a:cs typeface="Arial" charset="0"/>
              </a:defRPr>
            </a:lvl9pPr>
          </a:lstStyle>
          <a:p>
            <a:pPr algn="r" defTabSz="914294">
              <a:lnSpc>
                <a:spcPct val="90000"/>
              </a:lnSpc>
            </a:pPr>
            <a:r>
              <a:rPr lang="en-US" sz="2800" b="1" dirty="0" smtClean="0">
                <a:solidFill>
                  <a:srgbClr val="FFFFFF"/>
                </a:solidFill>
              </a:rPr>
              <a:t>Lee County BMI June 2013 </a:t>
            </a:r>
            <a:endParaRPr lang="en-US" sz="2800" b="1" dirty="0">
              <a:solidFill>
                <a:srgbClr val="FFFFFF"/>
              </a:solidFill>
            </a:endParaRPr>
          </a:p>
        </p:txBody>
      </p:sp>
      <p:sp>
        <p:nvSpPr>
          <p:cNvPr id="89104" name="TextBox 20"/>
          <p:cNvSpPr txBox="1">
            <a:spLocks noChangeArrowheads="1"/>
          </p:cNvSpPr>
          <p:nvPr/>
        </p:nvSpPr>
        <p:spPr bwMode="auto">
          <a:xfrm>
            <a:off x="682625" y="1814513"/>
            <a:ext cx="1055688"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bg1"/>
                </a:solidFill>
                <a:latin typeface="Arial Black" pitchFamily="34" charset="0"/>
                <a:cs typeface="Arial" charset="0"/>
              </a:defRPr>
            </a:lvl1pPr>
            <a:lvl2pPr marL="742950" indent="-285750" eaLnBrk="0" hangingPunct="0">
              <a:defRPr>
                <a:solidFill>
                  <a:schemeClr val="bg1"/>
                </a:solidFill>
                <a:latin typeface="Arial Black" pitchFamily="34" charset="0"/>
                <a:cs typeface="Arial" charset="0"/>
              </a:defRPr>
            </a:lvl2pPr>
            <a:lvl3pPr marL="1143000" indent="-228600" eaLnBrk="0" hangingPunct="0">
              <a:defRPr>
                <a:solidFill>
                  <a:schemeClr val="bg1"/>
                </a:solidFill>
                <a:latin typeface="Arial Black" pitchFamily="34" charset="0"/>
                <a:cs typeface="Arial" charset="0"/>
              </a:defRPr>
            </a:lvl3pPr>
            <a:lvl4pPr marL="1600200" indent="-228600" eaLnBrk="0" hangingPunct="0">
              <a:defRPr>
                <a:solidFill>
                  <a:schemeClr val="bg1"/>
                </a:solidFill>
                <a:latin typeface="Arial Black" pitchFamily="34" charset="0"/>
                <a:cs typeface="Arial" charset="0"/>
              </a:defRPr>
            </a:lvl4pPr>
            <a:lvl5pPr marL="2057400" indent="-228600" eaLnBrk="0" hangingPunct="0">
              <a:defRPr>
                <a:solidFill>
                  <a:schemeClr val="bg1"/>
                </a:solidFill>
                <a:latin typeface="Arial Black" pitchFamily="34" charset="0"/>
                <a:cs typeface="Arial" charset="0"/>
              </a:defRPr>
            </a:lvl5pPr>
            <a:lvl6pPr marL="2514600" indent="-228600" eaLnBrk="0" fontAlgn="base" hangingPunct="0">
              <a:spcBef>
                <a:spcPct val="0"/>
              </a:spcBef>
              <a:spcAft>
                <a:spcPct val="0"/>
              </a:spcAft>
              <a:defRPr>
                <a:solidFill>
                  <a:schemeClr val="bg1"/>
                </a:solidFill>
                <a:latin typeface="Arial Black" pitchFamily="34" charset="0"/>
                <a:cs typeface="Arial" charset="0"/>
              </a:defRPr>
            </a:lvl6pPr>
            <a:lvl7pPr marL="2971800" indent="-228600" eaLnBrk="0" fontAlgn="base" hangingPunct="0">
              <a:spcBef>
                <a:spcPct val="0"/>
              </a:spcBef>
              <a:spcAft>
                <a:spcPct val="0"/>
              </a:spcAft>
              <a:defRPr>
                <a:solidFill>
                  <a:schemeClr val="bg1"/>
                </a:solidFill>
                <a:latin typeface="Arial Black" pitchFamily="34" charset="0"/>
                <a:cs typeface="Arial" charset="0"/>
              </a:defRPr>
            </a:lvl7pPr>
            <a:lvl8pPr marL="3429000" indent="-228600" eaLnBrk="0" fontAlgn="base" hangingPunct="0">
              <a:spcBef>
                <a:spcPct val="0"/>
              </a:spcBef>
              <a:spcAft>
                <a:spcPct val="0"/>
              </a:spcAft>
              <a:defRPr>
                <a:solidFill>
                  <a:schemeClr val="bg1"/>
                </a:solidFill>
                <a:latin typeface="Arial Black" pitchFamily="34" charset="0"/>
                <a:cs typeface="Arial" charset="0"/>
              </a:defRPr>
            </a:lvl8pPr>
            <a:lvl9pPr marL="3886200" indent="-228600" eaLnBrk="0" fontAlgn="base" hangingPunct="0">
              <a:spcBef>
                <a:spcPct val="0"/>
              </a:spcBef>
              <a:spcAft>
                <a:spcPct val="0"/>
              </a:spcAft>
              <a:defRPr>
                <a:solidFill>
                  <a:schemeClr val="bg1"/>
                </a:solidFill>
                <a:latin typeface="Arial Black" pitchFamily="34" charset="0"/>
                <a:cs typeface="Arial" charset="0"/>
              </a:defRPr>
            </a:lvl9pPr>
          </a:lstStyle>
          <a:p>
            <a:pPr algn="r" defTabSz="914294" eaLnBrk="1" hangingPunct="1"/>
            <a:r>
              <a:rPr lang="en-US" b="1">
                <a:solidFill>
                  <a:srgbClr val="FFFFFF"/>
                </a:solidFill>
                <a:latin typeface="Arial Narrow" pitchFamily="34" charset="0"/>
              </a:rPr>
              <a:t>$1m+</a:t>
            </a:r>
          </a:p>
        </p:txBody>
      </p:sp>
      <p:sp>
        <p:nvSpPr>
          <p:cNvPr id="89105" name="TextBox 21"/>
          <p:cNvSpPr txBox="1">
            <a:spLocks noChangeArrowheads="1"/>
          </p:cNvSpPr>
          <p:nvPr/>
        </p:nvSpPr>
        <p:spPr bwMode="auto">
          <a:xfrm>
            <a:off x="376238" y="2319338"/>
            <a:ext cx="13620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bg1"/>
                </a:solidFill>
                <a:latin typeface="Arial Black" pitchFamily="34" charset="0"/>
                <a:cs typeface="Arial" charset="0"/>
              </a:defRPr>
            </a:lvl1pPr>
            <a:lvl2pPr marL="742950" indent="-285750" eaLnBrk="0" hangingPunct="0">
              <a:defRPr>
                <a:solidFill>
                  <a:schemeClr val="bg1"/>
                </a:solidFill>
                <a:latin typeface="Arial Black" pitchFamily="34" charset="0"/>
                <a:cs typeface="Arial" charset="0"/>
              </a:defRPr>
            </a:lvl2pPr>
            <a:lvl3pPr marL="1143000" indent="-228600" eaLnBrk="0" hangingPunct="0">
              <a:defRPr>
                <a:solidFill>
                  <a:schemeClr val="bg1"/>
                </a:solidFill>
                <a:latin typeface="Arial Black" pitchFamily="34" charset="0"/>
                <a:cs typeface="Arial" charset="0"/>
              </a:defRPr>
            </a:lvl3pPr>
            <a:lvl4pPr marL="1600200" indent="-228600" eaLnBrk="0" hangingPunct="0">
              <a:defRPr>
                <a:solidFill>
                  <a:schemeClr val="bg1"/>
                </a:solidFill>
                <a:latin typeface="Arial Black" pitchFamily="34" charset="0"/>
                <a:cs typeface="Arial" charset="0"/>
              </a:defRPr>
            </a:lvl4pPr>
            <a:lvl5pPr marL="2057400" indent="-228600" eaLnBrk="0" hangingPunct="0">
              <a:defRPr>
                <a:solidFill>
                  <a:schemeClr val="bg1"/>
                </a:solidFill>
                <a:latin typeface="Arial Black" pitchFamily="34" charset="0"/>
                <a:cs typeface="Arial" charset="0"/>
              </a:defRPr>
            </a:lvl5pPr>
            <a:lvl6pPr marL="2514600" indent="-228600" eaLnBrk="0" fontAlgn="base" hangingPunct="0">
              <a:spcBef>
                <a:spcPct val="0"/>
              </a:spcBef>
              <a:spcAft>
                <a:spcPct val="0"/>
              </a:spcAft>
              <a:defRPr>
                <a:solidFill>
                  <a:schemeClr val="bg1"/>
                </a:solidFill>
                <a:latin typeface="Arial Black" pitchFamily="34" charset="0"/>
                <a:cs typeface="Arial" charset="0"/>
              </a:defRPr>
            </a:lvl6pPr>
            <a:lvl7pPr marL="2971800" indent="-228600" eaLnBrk="0" fontAlgn="base" hangingPunct="0">
              <a:spcBef>
                <a:spcPct val="0"/>
              </a:spcBef>
              <a:spcAft>
                <a:spcPct val="0"/>
              </a:spcAft>
              <a:defRPr>
                <a:solidFill>
                  <a:schemeClr val="bg1"/>
                </a:solidFill>
                <a:latin typeface="Arial Black" pitchFamily="34" charset="0"/>
                <a:cs typeface="Arial" charset="0"/>
              </a:defRPr>
            </a:lvl7pPr>
            <a:lvl8pPr marL="3429000" indent="-228600" eaLnBrk="0" fontAlgn="base" hangingPunct="0">
              <a:spcBef>
                <a:spcPct val="0"/>
              </a:spcBef>
              <a:spcAft>
                <a:spcPct val="0"/>
              </a:spcAft>
              <a:defRPr>
                <a:solidFill>
                  <a:schemeClr val="bg1"/>
                </a:solidFill>
                <a:latin typeface="Arial Black" pitchFamily="34" charset="0"/>
                <a:cs typeface="Arial" charset="0"/>
              </a:defRPr>
            </a:lvl8pPr>
            <a:lvl9pPr marL="3886200" indent="-228600" eaLnBrk="0" fontAlgn="base" hangingPunct="0">
              <a:spcBef>
                <a:spcPct val="0"/>
              </a:spcBef>
              <a:spcAft>
                <a:spcPct val="0"/>
              </a:spcAft>
              <a:defRPr>
                <a:solidFill>
                  <a:schemeClr val="bg1"/>
                </a:solidFill>
                <a:latin typeface="Arial Black" pitchFamily="34" charset="0"/>
                <a:cs typeface="Arial" charset="0"/>
              </a:defRPr>
            </a:lvl9pPr>
          </a:lstStyle>
          <a:p>
            <a:pPr algn="r" defTabSz="914294" eaLnBrk="1" hangingPunct="1"/>
            <a:r>
              <a:rPr lang="en-US" b="1">
                <a:solidFill>
                  <a:srgbClr val="FFFFFF"/>
                </a:solidFill>
                <a:latin typeface="Arial Narrow" pitchFamily="34" charset="0"/>
              </a:rPr>
              <a:t>$500K-$1m</a:t>
            </a:r>
          </a:p>
        </p:txBody>
      </p:sp>
      <p:sp>
        <p:nvSpPr>
          <p:cNvPr id="89106" name="TextBox 23"/>
          <p:cNvSpPr txBox="1">
            <a:spLocks noChangeArrowheads="1"/>
          </p:cNvSpPr>
          <p:nvPr/>
        </p:nvSpPr>
        <p:spPr bwMode="auto">
          <a:xfrm>
            <a:off x="376238" y="2825750"/>
            <a:ext cx="136207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bg1"/>
                </a:solidFill>
                <a:latin typeface="Arial Black" pitchFamily="34" charset="0"/>
                <a:cs typeface="Arial" charset="0"/>
              </a:defRPr>
            </a:lvl1pPr>
            <a:lvl2pPr marL="742950" indent="-285750" eaLnBrk="0" hangingPunct="0">
              <a:defRPr>
                <a:solidFill>
                  <a:schemeClr val="bg1"/>
                </a:solidFill>
                <a:latin typeface="Arial Black" pitchFamily="34" charset="0"/>
                <a:cs typeface="Arial" charset="0"/>
              </a:defRPr>
            </a:lvl2pPr>
            <a:lvl3pPr marL="1143000" indent="-228600" eaLnBrk="0" hangingPunct="0">
              <a:defRPr>
                <a:solidFill>
                  <a:schemeClr val="bg1"/>
                </a:solidFill>
                <a:latin typeface="Arial Black" pitchFamily="34" charset="0"/>
                <a:cs typeface="Arial" charset="0"/>
              </a:defRPr>
            </a:lvl3pPr>
            <a:lvl4pPr marL="1600200" indent="-228600" eaLnBrk="0" hangingPunct="0">
              <a:defRPr>
                <a:solidFill>
                  <a:schemeClr val="bg1"/>
                </a:solidFill>
                <a:latin typeface="Arial Black" pitchFamily="34" charset="0"/>
                <a:cs typeface="Arial" charset="0"/>
              </a:defRPr>
            </a:lvl4pPr>
            <a:lvl5pPr marL="2057400" indent="-228600" eaLnBrk="0" hangingPunct="0">
              <a:defRPr>
                <a:solidFill>
                  <a:schemeClr val="bg1"/>
                </a:solidFill>
                <a:latin typeface="Arial Black" pitchFamily="34" charset="0"/>
                <a:cs typeface="Arial" charset="0"/>
              </a:defRPr>
            </a:lvl5pPr>
            <a:lvl6pPr marL="2514600" indent="-228600" eaLnBrk="0" fontAlgn="base" hangingPunct="0">
              <a:spcBef>
                <a:spcPct val="0"/>
              </a:spcBef>
              <a:spcAft>
                <a:spcPct val="0"/>
              </a:spcAft>
              <a:defRPr>
                <a:solidFill>
                  <a:schemeClr val="bg1"/>
                </a:solidFill>
                <a:latin typeface="Arial Black" pitchFamily="34" charset="0"/>
                <a:cs typeface="Arial" charset="0"/>
              </a:defRPr>
            </a:lvl6pPr>
            <a:lvl7pPr marL="2971800" indent="-228600" eaLnBrk="0" fontAlgn="base" hangingPunct="0">
              <a:spcBef>
                <a:spcPct val="0"/>
              </a:spcBef>
              <a:spcAft>
                <a:spcPct val="0"/>
              </a:spcAft>
              <a:defRPr>
                <a:solidFill>
                  <a:schemeClr val="bg1"/>
                </a:solidFill>
                <a:latin typeface="Arial Black" pitchFamily="34" charset="0"/>
                <a:cs typeface="Arial" charset="0"/>
              </a:defRPr>
            </a:lvl7pPr>
            <a:lvl8pPr marL="3429000" indent="-228600" eaLnBrk="0" fontAlgn="base" hangingPunct="0">
              <a:spcBef>
                <a:spcPct val="0"/>
              </a:spcBef>
              <a:spcAft>
                <a:spcPct val="0"/>
              </a:spcAft>
              <a:defRPr>
                <a:solidFill>
                  <a:schemeClr val="bg1"/>
                </a:solidFill>
                <a:latin typeface="Arial Black" pitchFamily="34" charset="0"/>
                <a:cs typeface="Arial" charset="0"/>
              </a:defRPr>
            </a:lvl8pPr>
            <a:lvl9pPr marL="3886200" indent="-228600" eaLnBrk="0" fontAlgn="base" hangingPunct="0">
              <a:spcBef>
                <a:spcPct val="0"/>
              </a:spcBef>
              <a:spcAft>
                <a:spcPct val="0"/>
              </a:spcAft>
              <a:defRPr>
                <a:solidFill>
                  <a:schemeClr val="bg1"/>
                </a:solidFill>
                <a:latin typeface="Arial Black" pitchFamily="34" charset="0"/>
                <a:cs typeface="Arial" charset="0"/>
              </a:defRPr>
            </a:lvl9pPr>
          </a:lstStyle>
          <a:p>
            <a:pPr algn="r" defTabSz="914294" eaLnBrk="1" hangingPunct="1"/>
            <a:r>
              <a:rPr lang="en-US" b="1">
                <a:solidFill>
                  <a:srgbClr val="FFFFFF"/>
                </a:solidFill>
                <a:latin typeface="Arial Narrow" pitchFamily="34" charset="0"/>
              </a:rPr>
              <a:t>$300K-$500</a:t>
            </a:r>
          </a:p>
        </p:txBody>
      </p:sp>
      <p:sp>
        <p:nvSpPr>
          <p:cNvPr id="89107" name="TextBox 24"/>
          <p:cNvSpPr txBox="1">
            <a:spLocks noChangeArrowheads="1"/>
          </p:cNvSpPr>
          <p:nvPr/>
        </p:nvSpPr>
        <p:spPr bwMode="auto">
          <a:xfrm>
            <a:off x="376238" y="3330575"/>
            <a:ext cx="136207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bg1"/>
                </a:solidFill>
                <a:latin typeface="Arial Black" pitchFamily="34" charset="0"/>
                <a:cs typeface="Arial" charset="0"/>
              </a:defRPr>
            </a:lvl1pPr>
            <a:lvl2pPr marL="742950" indent="-285750" eaLnBrk="0" hangingPunct="0">
              <a:defRPr>
                <a:solidFill>
                  <a:schemeClr val="bg1"/>
                </a:solidFill>
                <a:latin typeface="Arial Black" pitchFamily="34" charset="0"/>
                <a:cs typeface="Arial" charset="0"/>
              </a:defRPr>
            </a:lvl2pPr>
            <a:lvl3pPr marL="1143000" indent="-228600" eaLnBrk="0" hangingPunct="0">
              <a:defRPr>
                <a:solidFill>
                  <a:schemeClr val="bg1"/>
                </a:solidFill>
                <a:latin typeface="Arial Black" pitchFamily="34" charset="0"/>
                <a:cs typeface="Arial" charset="0"/>
              </a:defRPr>
            </a:lvl3pPr>
            <a:lvl4pPr marL="1600200" indent="-228600" eaLnBrk="0" hangingPunct="0">
              <a:defRPr>
                <a:solidFill>
                  <a:schemeClr val="bg1"/>
                </a:solidFill>
                <a:latin typeface="Arial Black" pitchFamily="34" charset="0"/>
                <a:cs typeface="Arial" charset="0"/>
              </a:defRPr>
            </a:lvl4pPr>
            <a:lvl5pPr marL="2057400" indent="-228600" eaLnBrk="0" hangingPunct="0">
              <a:defRPr>
                <a:solidFill>
                  <a:schemeClr val="bg1"/>
                </a:solidFill>
                <a:latin typeface="Arial Black" pitchFamily="34" charset="0"/>
                <a:cs typeface="Arial" charset="0"/>
              </a:defRPr>
            </a:lvl5pPr>
            <a:lvl6pPr marL="2514600" indent="-228600" eaLnBrk="0" fontAlgn="base" hangingPunct="0">
              <a:spcBef>
                <a:spcPct val="0"/>
              </a:spcBef>
              <a:spcAft>
                <a:spcPct val="0"/>
              </a:spcAft>
              <a:defRPr>
                <a:solidFill>
                  <a:schemeClr val="bg1"/>
                </a:solidFill>
                <a:latin typeface="Arial Black" pitchFamily="34" charset="0"/>
                <a:cs typeface="Arial" charset="0"/>
              </a:defRPr>
            </a:lvl6pPr>
            <a:lvl7pPr marL="2971800" indent="-228600" eaLnBrk="0" fontAlgn="base" hangingPunct="0">
              <a:spcBef>
                <a:spcPct val="0"/>
              </a:spcBef>
              <a:spcAft>
                <a:spcPct val="0"/>
              </a:spcAft>
              <a:defRPr>
                <a:solidFill>
                  <a:schemeClr val="bg1"/>
                </a:solidFill>
                <a:latin typeface="Arial Black" pitchFamily="34" charset="0"/>
                <a:cs typeface="Arial" charset="0"/>
              </a:defRPr>
            </a:lvl7pPr>
            <a:lvl8pPr marL="3429000" indent="-228600" eaLnBrk="0" fontAlgn="base" hangingPunct="0">
              <a:spcBef>
                <a:spcPct val="0"/>
              </a:spcBef>
              <a:spcAft>
                <a:spcPct val="0"/>
              </a:spcAft>
              <a:defRPr>
                <a:solidFill>
                  <a:schemeClr val="bg1"/>
                </a:solidFill>
                <a:latin typeface="Arial Black" pitchFamily="34" charset="0"/>
                <a:cs typeface="Arial" charset="0"/>
              </a:defRPr>
            </a:lvl8pPr>
            <a:lvl9pPr marL="3886200" indent="-228600" eaLnBrk="0" fontAlgn="base" hangingPunct="0">
              <a:spcBef>
                <a:spcPct val="0"/>
              </a:spcBef>
              <a:spcAft>
                <a:spcPct val="0"/>
              </a:spcAft>
              <a:defRPr>
                <a:solidFill>
                  <a:schemeClr val="bg1"/>
                </a:solidFill>
                <a:latin typeface="Arial Black" pitchFamily="34" charset="0"/>
                <a:cs typeface="Arial" charset="0"/>
              </a:defRPr>
            </a:lvl9pPr>
          </a:lstStyle>
          <a:p>
            <a:pPr algn="r" defTabSz="914294" eaLnBrk="1" hangingPunct="1"/>
            <a:r>
              <a:rPr lang="en-US" b="1">
                <a:solidFill>
                  <a:srgbClr val="FFFFFF"/>
                </a:solidFill>
                <a:latin typeface="Arial Narrow" pitchFamily="34" charset="0"/>
              </a:rPr>
              <a:t>$250K-$300</a:t>
            </a:r>
          </a:p>
        </p:txBody>
      </p:sp>
      <p:sp>
        <p:nvSpPr>
          <p:cNvPr id="89108" name="TextBox 25"/>
          <p:cNvSpPr txBox="1">
            <a:spLocks noChangeArrowheads="1"/>
          </p:cNvSpPr>
          <p:nvPr/>
        </p:nvSpPr>
        <p:spPr bwMode="auto">
          <a:xfrm>
            <a:off x="376238" y="3835400"/>
            <a:ext cx="136207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bg1"/>
                </a:solidFill>
                <a:latin typeface="Arial Black" pitchFamily="34" charset="0"/>
                <a:cs typeface="Arial" charset="0"/>
              </a:defRPr>
            </a:lvl1pPr>
            <a:lvl2pPr marL="742950" indent="-285750" eaLnBrk="0" hangingPunct="0">
              <a:defRPr>
                <a:solidFill>
                  <a:schemeClr val="bg1"/>
                </a:solidFill>
                <a:latin typeface="Arial Black" pitchFamily="34" charset="0"/>
                <a:cs typeface="Arial" charset="0"/>
              </a:defRPr>
            </a:lvl2pPr>
            <a:lvl3pPr marL="1143000" indent="-228600" eaLnBrk="0" hangingPunct="0">
              <a:defRPr>
                <a:solidFill>
                  <a:schemeClr val="bg1"/>
                </a:solidFill>
                <a:latin typeface="Arial Black" pitchFamily="34" charset="0"/>
                <a:cs typeface="Arial" charset="0"/>
              </a:defRPr>
            </a:lvl3pPr>
            <a:lvl4pPr marL="1600200" indent="-228600" eaLnBrk="0" hangingPunct="0">
              <a:defRPr>
                <a:solidFill>
                  <a:schemeClr val="bg1"/>
                </a:solidFill>
                <a:latin typeface="Arial Black" pitchFamily="34" charset="0"/>
                <a:cs typeface="Arial" charset="0"/>
              </a:defRPr>
            </a:lvl4pPr>
            <a:lvl5pPr marL="2057400" indent="-228600" eaLnBrk="0" hangingPunct="0">
              <a:defRPr>
                <a:solidFill>
                  <a:schemeClr val="bg1"/>
                </a:solidFill>
                <a:latin typeface="Arial Black" pitchFamily="34" charset="0"/>
                <a:cs typeface="Arial" charset="0"/>
              </a:defRPr>
            </a:lvl5pPr>
            <a:lvl6pPr marL="2514600" indent="-228600" eaLnBrk="0" fontAlgn="base" hangingPunct="0">
              <a:spcBef>
                <a:spcPct val="0"/>
              </a:spcBef>
              <a:spcAft>
                <a:spcPct val="0"/>
              </a:spcAft>
              <a:defRPr>
                <a:solidFill>
                  <a:schemeClr val="bg1"/>
                </a:solidFill>
                <a:latin typeface="Arial Black" pitchFamily="34" charset="0"/>
                <a:cs typeface="Arial" charset="0"/>
              </a:defRPr>
            </a:lvl6pPr>
            <a:lvl7pPr marL="2971800" indent="-228600" eaLnBrk="0" fontAlgn="base" hangingPunct="0">
              <a:spcBef>
                <a:spcPct val="0"/>
              </a:spcBef>
              <a:spcAft>
                <a:spcPct val="0"/>
              </a:spcAft>
              <a:defRPr>
                <a:solidFill>
                  <a:schemeClr val="bg1"/>
                </a:solidFill>
                <a:latin typeface="Arial Black" pitchFamily="34" charset="0"/>
                <a:cs typeface="Arial" charset="0"/>
              </a:defRPr>
            </a:lvl7pPr>
            <a:lvl8pPr marL="3429000" indent="-228600" eaLnBrk="0" fontAlgn="base" hangingPunct="0">
              <a:spcBef>
                <a:spcPct val="0"/>
              </a:spcBef>
              <a:spcAft>
                <a:spcPct val="0"/>
              </a:spcAft>
              <a:defRPr>
                <a:solidFill>
                  <a:schemeClr val="bg1"/>
                </a:solidFill>
                <a:latin typeface="Arial Black" pitchFamily="34" charset="0"/>
                <a:cs typeface="Arial" charset="0"/>
              </a:defRPr>
            </a:lvl8pPr>
            <a:lvl9pPr marL="3886200" indent="-228600" eaLnBrk="0" fontAlgn="base" hangingPunct="0">
              <a:spcBef>
                <a:spcPct val="0"/>
              </a:spcBef>
              <a:spcAft>
                <a:spcPct val="0"/>
              </a:spcAft>
              <a:defRPr>
                <a:solidFill>
                  <a:schemeClr val="bg1"/>
                </a:solidFill>
                <a:latin typeface="Arial Black" pitchFamily="34" charset="0"/>
                <a:cs typeface="Arial" charset="0"/>
              </a:defRPr>
            </a:lvl9pPr>
          </a:lstStyle>
          <a:p>
            <a:pPr algn="r" defTabSz="914294" eaLnBrk="1" hangingPunct="1"/>
            <a:r>
              <a:rPr lang="en-US" b="1">
                <a:solidFill>
                  <a:srgbClr val="FFFFFF"/>
                </a:solidFill>
                <a:latin typeface="Arial Narrow" pitchFamily="34" charset="0"/>
              </a:rPr>
              <a:t>$200K-$250</a:t>
            </a:r>
          </a:p>
        </p:txBody>
      </p:sp>
      <p:sp>
        <p:nvSpPr>
          <p:cNvPr id="89109" name="TextBox 26"/>
          <p:cNvSpPr txBox="1">
            <a:spLocks noChangeArrowheads="1"/>
          </p:cNvSpPr>
          <p:nvPr/>
        </p:nvSpPr>
        <p:spPr bwMode="auto">
          <a:xfrm>
            <a:off x="376238" y="4341813"/>
            <a:ext cx="136207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bg1"/>
                </a:solidFill>
                <a:latin typeface="Arial Black" pitchFamily="34" charset="0"/>
                <a:cs typeface="Arial" charset="0"/>
              </a:defRPr>
            </a:lvl1pPr>
            <a:lvl2pPr marL="742950" indent="-285750" eaLnBrk="0" hangingPunct="0">
              <a:defRPr>
                <a:solidFill>
                  <a:schemeClr val="bg1"/>
                </a:solidFill>
                <a:latin typeface="Arial Black" pitchFamily="34" charset="0"/>
                <a:cs typeface="Arial" charset="0"/>
              </a:defRPr>
            </a:lvl2pPr>
            <a:lvl3pPr marL="1143000" indent="-228600" eaLnBrk="0" hangingPunct="0">
              <a:defRPr>
                <a:solidFill>
                  <a:schemeClr val="bg1"/>
                </a:solidFill>
                <a:latin typeface="Arial Black" pitchFamily="34" charset="0"/>
                <a:cs typeface="Arial" charset="0"/>
              </a:defRPr>
            </a:lvl3pPr>
            <a:lvl4pPr marL="1600200" indent="-228600" eaLnBrk="0" hangingPunct="0">
              <a:defRPr>
                <a:solidFill>
                  <a:schemeClr val="bg1"/>
                </a:solidFill>
                <a:latin typeface="Arial Black" pitchFamily="34" charset="0"/>
                <a:cs typeface="Arial" charset="0"/>
              </a:defRPr>
            </a:lvl4pPr>
            <a:lvl5pPr marL="2057400" indent="-228600" eaLnBrk="0" hangingPunct="0">
              <a:defRPr>
                <a:solidFill>
                  <a:schemeClr val="bg1"/>
                </a:solidFill>
                <a:latin typeface="Arial Black" pitchFamily="34" charset="0"/>
                <a:cs typeface="Arial" charset="0"/>
              </a:defRPr>
            </a:lvl5pPr>
            <a:lvl6pPr marL="2514600" indent="-228600" eaLnBrk="0" fontAlgn="base" hangingPunct="0">
              <a:spcBef>
                <a:spcPct val="0"/>
              </a:spcBef>
              <a:spcAft>
                <a:spcPct val="0"/>
              </a:spcAft>
              <a:defRPr>
                <a:solidFill>
                  <a:schemeClr val="bg1"/>
                </a:solidFill>
                <a:latin typeface="Arial Black" pitchFamily="34" charset="0"/>
                <a:cs typeface="Arial" charset="0"/>
              </a:defRPr>
            </a:lvl6pPr>
            <a:lvl7pPr marL="2971800" indent="-228600" eaLnBrk="0" fontAlgn="base" hangingPunct="0">
              <a:spcBef>
                <a:spcPct val="0"/>
              </a:spcBef>
              <a:spcAft>
                <a:spcPct val="0"/>
              </a:spcAft>
              <a:defRPr>
                <a:solidFill>
                  <a:schemeClr val="bg1"/>
                </a:solidFill>
                <a:latin typeface="Arial Black" pitchFamily="34" charset="0"/>
                <a:cs typeface="Arial" charset="0"/>
              </a:defRPr>
            </a:lvl7pPr>
            <a:lvl8pPr marL="3429000" indent="-228600" eaLnBrk="0" fontAlgn="base" hangingPunct="0">
              <a:spcBef>
                <a:spcPct val="0"/>
              </a:spcBef>
              <a:spcAft>
                <a:spcPct val="0"/>
              </a:spcAft>
              <a:defRPr>
                <a:solidFill>
                  <a:schemeClr val="bg1"/>
                </a:solidFill>
                <a:latin typeface="Arial Black" pitchFamily="34" charset="0"/>
                <a:cs typeface="Arial" charset="0"/>
              </a:defRPr>
            </a:lvl8pPr>
            <a:lvl9pPr marL="3886200" indent="-228600" eaLnBrk="0" fontAlgn="base" hangingPunct="0">
              <a:spcBef>
                <a:spcPct val="0"/>
              </a:spcBef>
              <a:spcAft>
                <a:spcPct val="0"/>
              </a:spcAft>
              <a:defRPr>
                <a:solidFill>
                  <a:schemeClr val="bg1"/>
                </a:solidFill>
                <a:latin typeface="Arial Black" pitchFamily="34" charset="0"/>
                <a:cs typeface="Arial" charset="0"/>
              </a:defRPr>
            </a:lvl9pPr>
          </a:lstStyle>
          <a:p>
            <a:pPr algn="r" defTabSz="914294" eaLnBrk="1" hangingPunct="1"/>
            <a:r>
              <a:rPr lang="en-US" b="1">
                <a:solidFill>
                  <a:srgbClr val="FFFFFF"/>
                </a:solidFill>
                <a:latin typeface="Arial Narrow" pitchFamily="34" charset="0"/>
              </a:rPr>
              <a:t>$150K-$200</a:t>
            </a:r>
          </a:p>
        </p:txBody>
      </p:sp>
      <p:sp>
        <p:nvSpPr>
          <p:cNvPr id="89110" name="TextBox 27"/>
          <p:cNvSpPr txBox="1">
            <a:spLocks noChangeArrowheads="1"/>
          </p:cNvSpPr>
          <p:nvPr/>
        </p:nvSpPr>
        <p:spPr bwMode="auto">
          <a:xfrm>
            <a:off x="376238" y="4846638"/>
            <a:ext cx="13620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bg1"/>
                </a:solidFill>
                <a:latin typeface="Arial Black" pitchFamily="34" charset="0"/>
                <a:cs typeface="Arial" charset="0"/>
              </a:defRPr>
            </a:lvl1pPr>
            <a:lvl2pPr marL="742950" indent="-285750" eaLnBrk="0" hangingPunct="0">
              <a:defRPr>
                <a:solidFill>
                  <a:schemeClr val="bg1"/>
                </a:solidFill>
                <a:latin typeface="Arial Black" pitchFamily="34" charset="0"/>
                <a:cs typeface="Arial" charset="0"/>
              </a:defRPr>
            </a:lvl2pPr>
            <a:lvl3pPr marL="1143000" indent="-228600" eaLnBrk="0" hangingPunct="0">
              <a:defRPr>
                <a:solidFill>
                  <a:schemeClr val="bg1"/>
                </a:solidFill>
                <a:latin typeface="Arial Black" pitchFamily="34" charset="0"/>
                <a:cs typeface="Arial" charset="0"/>
              </a:defRPr>
            </a:lvl3pPr>
            <a:lvl4pPr marL="1600200" indent="-228600" eaLnBrk="0" hangingPunct="0">
              <a:defRPr>
                <a:solidFill>
                  <a:schemeClr val="bg1"/>
                </a:solidFill>
                <a:latin typeface="Arial Black" pitchFamily="34" charset="0"/>
                <a:cs typeface="Arial" charset="0"/>
              </a:defRPr>
            </a:lvl4pPr>
            <a:lvl5pPr marL="2057400" indent="-228600" eaLnBrk="0" hangingPunct="0">
              <a:defRPr>
                <a:solidFill>
                  <a:schemeClr val="bg1"/>
                </a:solidFill>
                <a:latin typeface="Arial Black" pitchFamily="34" charset="0"/>
                <a:cs typeface="Arial" charset="0"/>
              </a:defRPr>
            </a:lvl5pPr>
            <a:lvl6pPr marL="2514600" indent="-228600" eaLnBrk="0" fontAlgn="base" hangingPunct="0">
              <a:spcBef>
                <a:spcPct val="0"/>
              </a:spcBef>
              <a:spcAft>
                <a:spcPct val="0"/>
              </a:spcAft>
              <a:defRPr>
                <a:solidFill>
                  <a:schemeClr val="bg1"/>
                </a:solidFill>
                <a:latin typeface="Arial Black" pitchFamily="34" charset="0"/>
                <a:cs typeface="Arial" charset="0"/>
              </a:defRPr>
            </a:lvl6pPr>
            <a:lvl7pPr marL="2971800" indent="-228600" eaLnBrk="0" fontAlgn="base" hangingPunct="0">
              <a:spcBef>
                <a:spcPct val="0"/>
              </a:spcBef>
              <a:spcAft>
                <a:spcPct val="0"/>
              </a:spcAft>
              <a:defRPr>
                <a:solidFill>
                  <a:schemeClr val="bg1"/>
                </a:solidFill>
                <a:latin typeface="Arial Black" pitchFamily="34" charset="0"/>
                <a:cs typeface="Arial" charset="0"/>
              </a:defRPr>
            </a:lvl7pPr>
            <a:lvl8pPr marL="3429000" indent="-228600" eaLnBrk="0" fontAlgn="base" hangingPunct="0">
              <a:spcBef>
                <a:spcPct val="0"/>
              </a:spcBef>
              <a:spcAft>
                <a:spcPct val="0"/>
              </a:spcAft>
              <a:defRPr>
                <a:solidFill>
                  <a:schemeClr val="bg1"/>
                </a:solidFill>
                <a:latin typeface="Arial Black" pitchFamily="34" charset="0"/>
                <a:cs typeface="Arial" charset="0"/>
              </a:defRPr>
            </a:lvl8pPr>
            <a:lvl9pPr marL="3886200" indent="-228600" eaLnBrk="0" fontAlgn="base" hangingPunct="0">
              <a:spcBef>
                <a:spcPct val="0"/>
              </a:spcBef>
              <a:spcAft>
                <a:spcPct val="0"/>
              </a:spcAft>
              <a:defRPr>
                <a:solidFill>
                  <a:schemeClr val="bg1"/>
                </a:solidFill>
                <a:latin typeface="Arial Black" pitchFamily="34" charset="0"/>
                <a:cs typeface="Arial" charset="0"/>
              </a:defRPr>
            </a:lvl9pPr>
          </a:lstStyle>
          <a:p>
            <a:pPr algn="r" defTabSz="914294" eaLnBrk="1" hangingPunct="1"/>
            <a:r>
              <a:rPr lang="en-US" b="1">
                <a:solidFill>
                  <a:srgbClr val="FFFFFF"/>
                </a:solidFill>
                <a:latin typeface="Arial Narrow" pitchFamily="34" charset="0"/>
              </a:rPr>
              <a:t>$100K-$150</a:t>
            </a:r>
          </a:p>
        </p:txBody>
      </p:sp>
      <p:sp>
        <p:nvSpPr>
          <p:cNvPr id="89111" name="TextBox 28"/>
          <p:cNvSpPr txBox="1">
            <a:spLocks noChangeArrowheads="1"/>
          </p:cNvSpPr>
          <p:nvPr/>
        </p:nvSpPr>
        <p:spPr bwMode="auto">
          <a:xfrm>
            <a:off x="376238" y="5351463"/>
            <a:ext cx="13620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bg1"/>
                </a:solidFill>
                <a:latin typeface="Arial Black" pitchFamily="34" charset="0"/>
                <a:cs typeface="Arial" charset="0"/>
              </a:defRPr>
            </a:lvl1pPr>
            <a:lvl2pPr marL="742950" indent="-285750" eaLnBrk="0" hangingPunct="0">
              <a:defRPr>
                <a:solidFill>
                  <a:schemeClr val="bg1"/>
                </a:solidFill>
                <a:latin typeface="Arial Black" pitchFamily="34" charset="0"/>
                <a:cs typeface="Arial" charset="0"/>
              </a:defRPr>
            </a:lvl2pPr>
            <a:lvl3pPr marL="1143000" indent="-228600" eaLnBrk="0" hangingPunct="0">
              <a:defRPr>
                <a:solidFill>
                  <a:schemeClr val="bg1"/>
                </a:solidFill>
                <a:latin typeface="Arial Black" pitchFamily="34" charset="0"/>
                <a:cs typeface="Arial" charset="0"/>
              </a:defRPr>
            </a:lvl3pPr>
            <a:lvl4pPr marL="1600200" indent="-228600" eaLnBrk="0" hangingPunct="0">
              <a:defRPr>
                <a:solidFill>
                  <a:schemeClr val="bg1"/>
                </a:solidFill>
                <a:latin typeface="Arial Black" pitchFamily="34" charset="0"/>
                <a:cs typeface="Arial" charset="0"/>
              </a:defRPr>
            </a:lvl4pPr>
            <a:lvl5pPr marL="2057400" indent="-228600" eaLnBrk="0" hangingPunct="0">
              <a:defRPr>
                <a:solidFill>
                  <a:schemeClr val="bg1"/>
                </a:solidFill>
                <a:latin typeface="Arial Black" pitchFamily="34" charset="0"/>
                <a:cs typeface="Arial" charset="0"/>
              </a:defRPr>
            </a:lvl5pPr>
            <a:lvl6pPr marL="2514600" indent="-228600" eaLnBrk="0" fontAlgn="base" hangingPunct="0">
              <a:spcBef>
                <a:spcPct val="0"/>
              </a:spcBef>
              <a:spcAft>
                <a:spcPct val="0"/>
              </a:spcAft>
              <a:defRPr>
                <a:solidFill>
                  <a:schemeClr val="bg1"/>
                </a:solidFill>
                <a:latin typeface="Arial Black" pitchFamily="34" charset="0"/>
                <a:cs typeface="Arial" charset="0"/>
              </a:defRPr>
            </a:lvl6pPr>
            <a:lvl7pPr marL="2971800" indent="-228600" eaLnBrk="0" fontAlgn="base" hangingPunct="0">
              <a:spcBef>
                <a:spcPct val="0"/>
              </a:spcBef>
              <a:spcAft>
                <a:spcPct val="0"/>
              </a:spcAft>
              <a:defRPr>
                <a:solidFill>
                  <a:schemeClr val="bg1"/>
                </a:solidFill>
                <a:latin typeface="Arial Black" pitchFamily="34" charset="0"/>
                <a:cs typeface="Arial" charset="0"/>
              </a:defRPr>
            </a:lvl7pPr>
            <a:lvl8pPr marL="3429000" indent="-228600" eaLnBrk="0" fontAlgn="base" hangingPunct="0">
              <a:spcBef>
                <a:spcPct val="0"/>
              </a:spcBef>
              <a:spcAft>
                <a:spcPct val="0"/>
              </a:spcAft>
              <a:defRPr>
                <a:solidFill>
                  <a:schemeClr val="bg1"/>
                </a:solidFill>
                <a:latin typeface="Arial Black" pitchFamily="34" charset="0"/>
                <a:cs typeface="Arial" charset="0"/>
              </a:defRPr>
            </a:lvl8pPr>
            <a:lvl9pPr marL="3886200" indent="-228600" eaLnBrk="0" fontAlgn="base" hangingPunct="0">
              <a:spcBef>
                <a:spcPct val="0"/>
              </a:spcBef>
              <a:spcAft>
                <a:spcPct val="0"/>
              </a:spcAft>
              <a:defRPr>
                <a:solidFill>
                  <a:schemeClr val="bg1"/>
                </a:solidFill>
                <a:latin typeface="Arial Black" pitchFamily="34" charset="0"/>
                <a:cs typeface="Arial" charset="0"/>
              </a:defRPr>
            </a:lvl9pPr>
          </a:lstStyle>
          <a:p>
            <a:pPr algn="r" defTabSz="914294" eaLnBrk="1" hangingPunct="1"/>
            <a:r>
              <a:rPr lang="en-US" b="1">
                <a:solidFill>
                  <a:srgbClr val="FFFFFF"/>
                </a:solidFill>
                <a:latin typeface="Arial Narrow" pitchFamily="34" charset="0"/>
              </a:rPr>
              <a:t>&lt;$100K</a:t>
            </a:r>
          </a:p>
        </p:txBody>
      </p:sp>
      <p:sp>
        <p:nvSpPr>
          <p:cNvPr id="31" name="TextBox 30"/>
          <p:cNvSpPr txBox="1"/>
          <p:nvPr/>
        </p:nvSpPr>
        <p:spPr>
          <a:xfrm>
            <a:off x="6103070" y="1870268"/>
            <a:ext cx="925513" cy="368300"/>
          </a:xfrm>
          <a:prstGeom prst="rect">
            <a:avLst/>
          </a:prstGeom>
          <a:noFill/>
          <a:effectLst/>
        </p:spPr>
        <p:txBody>
          <a:bodyPr>
            <a:spAutoFit/>
          </a:bodyPr>
          <a:lstStyle/>
          <a:p>
            <a:pPr defTabSz="914294">
              <a:defRPr/>
            </a:pPr>
            <a:r>
              <a:rPr lang="en-US" dirty="0" smtClean="0">
                <a:solidFill>
                  <a:srgbClr val="000000"/>
                </a:solidFill>
                <a:latin typeface="Arial"/>
                <a:cs typeface="Arial" pitchFamily="34" charset="0"/>
              </a:rPr>
              <a:t>22.9</a:t>
            </a:r>
            <a:endParaRPr lang="en-US" dirty="0">
              <a:solidFill>
                <a:srgbClr val="000000"/>
              </a:solidFill>
              <a:latin typeface="Arial"/>
              <a:cs typeface="Arial" pitchFamily="34" charset="0"/>
            </a:endParaRPr>
          </a:p>
        </p:txBody>
      </p:sp>
      <p:sp>
        <p:nvSpPr>
          <p:cNvPr id="35" name="TextBox 34"/>
          <p:cNvSpPr txBox="1"/>
          <p:nvPr/>
        </p:nvSpPr>
        <p:spPr>
          <a:xfrm>
            <a:off x="4856625" y="2320925"/>
            <a:ext cx="890587" cy="369888"/>
          </a:xfrm>
          <a:prstGeom prst="rect">
            <a:avLst/>
          </a:prstGeom>
          <a:noFill/>
          <a:effectLst/>
        </p:spPr>
        <p:txBody>
          <a:bodyPr>
            <a:spAutoFit/>
          </a:bodyPr>
          <a:lstStyle/>
          <a:p>
            <a:pPr defTabSz="914294">
              <a:defRPr/>
            </a:pPr>
            <a:r>
              <a:rPr lang="en-US" dirty="0" smtClean="0">
                <a:solidFill>
                  <a:srgbClr val="000000"/>
                </a:solidFill>
                <a:latin typeface="Arial"/>
                <a:cs typeface="Arial" pitchFamily="34" charset="0"/>
              </a:rPr>
              <a:t>13.3</a:t>
            </a:r>
            <a:endParaRPr lang="en-US" dirty="0">
              <a:solidFill>
                <a:srgbClr val="000000"/>
              </a:solidFill>
              <a:latin typeface="Arial"/>
              <a:cs typeface="Arial" pitchFamily="34" charset="0"/>
            </a:endParaRPr>
          </a:p>
        </p:txBody>
      </p:sp>
      <p:sp>
        <p:nvSpPr>
          <p:cNvPr id="38" name="TextBox 37"/>
          <p:cNvSpPr txBox="1"/>
          <p:nvPr/>
        </p:nvSpPr>
        <p:spPr>
          <a:xfrm>
            <a:off x="3789554" y="2872161"/>
            <a:ext cx="609600" cy="369887"/>
          </a:xfrm>
          <a:prstGeom prst="rect">
            <a:avLst/>
          </a:prstGeom>
          <a:noFill/>
          <a:effectLst/>
        </p:spPr>
        <p:txBody>
          <a:bodyPr wrap="square">
            <a:spAutoFit/>
          </a:bodyPr>
          <a:lstStyle/>
          <a:p>
            <a:pPr defTabSz="914294">
              <a:defRPr/>
            </a:pPr>
            <a:r>
              <a:rPr lang="en-US" dirty="0" smtClean="0">
                <a:solidFill>
                  <a:srgbClr val="000000"/>
                </a:solidFill>
                <a:latin typeface="Arial"/>
                <a:cs typeface="Arial" pitchFamily="34" charset="0"/>
              </a:rPr>
              <a:t>9.0</a:t>
            </a:r>
            <a:endParaRPr lang="en-US" dirty="0">
              <a:solidFill>
                <a:srgbClr val="000000"/>
              </a:solidFill>
              <a:latin typeface="Arial"/>
              <a:cs typeface="Arial" pitchFamily="34" charset="0"/>
            </a:endParaRPr>
          </a:p>
        </p:txBody>
      </p:sp>
      <p:sp>
        <p:nvSpPr>
          <p:cNvPr id="27682" name="TextBox 40"/>
          <p:cNvSpPr txBox="1">
            <a:spLocks noChangeArrowheads="1"/>
          </p:cNvSpPr>
          <p:nvPr/>
        </p:nvSpPr>
        <p:spPr bwMode="auto">
          <a:xfrm>
            <a:off x="3148244" y="3335338"/>
            <a:ext cx="820737" cy="368300"/>
          </a:xfrm>
          <a:prstGeom prst="rect">
            <a:avLst/>
          </a:prstGeom>
          <a:noFill/>
          <a:effectLst/>
        </p:spPr>
        <p:txBody>
          <a:bodyPr>
            <a:spAutoFit/>
          </a:bodyPr>
          <a:lstStyle/>
          <a:p>
            <a:pPr defTabSz="914294">
              <a:defRPr/>
            </a:pPr>
            <a:r>
              <a:rPr lang="en-US" dirty="0" smtClean="0">
                <a:solidFill>
                  <a:srgbClr val="000000"/>
                </a:solidFill>
                <a:latin typeface="Arial"/>
                <a:cs typeface="Arial" pitchFamily="34" charset="0"/>
              </a:rPr>
              <a:t>6.3</a:t>
            </a:r>
            <a:endParaRPr lang="en-US" dirty="0">
              <a:solidFill>
                <a:srgbClr val="000000"/>
              </a:solidFill>
              <a:latin typeface="Arial"/>
              <a:cs typeface="Arial" pitchFamily="34" charset="0"/>
            </a:endParaRPr>
          </a:p>
        </p:txBody>
      </p:sp>
      <p:sp>
        <p:nvSpPr>
          <p:cNvPr id="27684" name="TextBox 43"/>
          <p:cNvSpPr txBox="1">
            <a:spLocks noChangeArrowheads="1"/>
          </p:cNvSpPr>
          <p:nvPr/>
        </p:nvSpPr>
        <p:spPr bwMode="auto">
          <a:xfrm>
            <a:off x="2783590" y="3841750"/>
            <a:ext cx="819150" cy="369888"/>
          </a:xfrm>
          <a:prstGeom prst="rect">
            <a:avLst/>
          </a:prstGeom>
          <a:noFill/>
          <a:effectLst/>
        </p:spPr>
        <p:txBody>
          <a:bodyPr>
            <a:spAutoFit/>
          </a:bodyPr>
          <a:lstStyle/>
          <a:p>
            <a:pPr defTabSz="914294">
              <a:defRPr/>
            </a:pPr>
            <a:r>
              <a:rPr lang="en-US" dirty="0" smtClean="0">
                <a:solidFill>
                  <a:srgbClr val="000000"/>
                </a:solidFill>
                <a:latin typeface="Arial"/>
                <a:cs typeface="Arial" pitchFamily="34" charset="0"/>
              </a:rPr>
              <a:t>3.9</a:t>
            </a:r>
            <a:endParaRPr lang="en-US" dirty="0">
              <a:solidFill>
                <a:srgbClr val="000000"/>
              </a:solidFill>
              <a:latin typeface="Arial"/>
              <a:cs typeface="Arial" pitchFamily="34" charset="0"/>
            </a:endParaRPr>
          </a:p>
        </p:txBody>
      </p:sp>
      <p:sp>
        <p:nvSpPr>
          <p:cNvPr id="27685" name="TextBox 46"/>
          <p:cNvSpPr txBox="1">
            <a:spLocks noChangeArrowheads="1"/>
          </p:cNvSpPr>
          <p:nvPr/>
        </p:nvSpPr>
        <p:spPr bwMode="auto">
          <a:xfrm>
            <a:off x="2761119" y="4359314"/>
            <a:ext cx="583406" cy="369887"/>
          </a:xfrm>
          <a:prstGeom prst="rect">
            <a:avLst/>
          </a:prstGeom>
          <a:noFill/>
          <a:effectLst/>
        </p:spPr>
        <p:txBody>
          <a:bodyPr wrap="square">
            <a:spAutoFit/>
          </a:bodyPr>
          <a:lstStyle/>
          <a:p>
            <a:pPr defTabSz="914294">
              <a:defRPr/>
            </a:pPr>
            <a:r>
              <a:rPr lang="en-US" dirty="0" smtClean="0">
                <a:solidFill>
                  <a:srgbClr val="000000"/>
                </a:solidFill>
                <a:latin typeface="Arial"/>
                <a:cs typeface="Arial" pitchFamily="34" charset="0"/>
              </a:rPr>
              <a:t>3.2</a:t>
            </a:r>
            <a:endParaRPr lang="en-US" dirty="0">
              <a:solidFill>
                <a:srgbClr val="000000"/>
              </a:solidFill>
              <a:latin typeface="Arial"/>
              <a:cs typeface="Arial" pitchFamily="34" charset="0"/>
            </a:endParaRPr>
          </a:p>
        </p:txBody>
      </p:sp>
      <p:sp>
        <p:nvSpPr>
          <p:cNvPr id="27687" name="TextBox 49"/>
          <p:cNvSpPr txBox="1">
            <a:spLocks noChangeArrowheads="1"/>
          </p:cNvSpPr>
          <p:nvPr/>
        </p:nvSpPr>
        <p:spPr bwMode="auto">
          <a:xfrm>
            <a:off x="2806700" y="4854575"/>
            <a:ext cx="820738" cy="369888"/>
          </a:xfrm>
          <a:prstGeom prst="rect">
            <a:avLst/>
          </a:prstGeom>
          <a:noFill/>
          <a:effectLst/>
        </p:spPr>
        <p:txBody>
          <a:bodyPr>
            <a:spAutoFit/>
          </a:bodyPr>
          <a:lstStyle/>
          <a:p>
            <a:pPr defTabSz="914294">
              <a:defRPr/>
            </a:pPr>
            <a:r>
              <a:rPr lang="en-US" dirty="0" smtClean="0">
                <a:solidFill>
                  <a:srgbClr val="000000"/>
                </a:solidFill>
                <a:latin typeface="Arial"/>
                <a:cs typeface="Arial" pitchFamily="34" charset="0"/>
              </a:rPr>
              <a:t>2.3</a:t>
            </a:r>
            <a:endParaRPr lang="en-US" dirty="0">
              <a:solidFill>
                <a:srgbClr val="000000"/>
              </a:solidFill>
              <a:latin typeface="Arial"/>
              <a:cs typeface="Arial" pitchFamily="34" charset="0"/>
            </a:endParaRPr>
          </a:p>
        </p:txBody>
      </p:sp>
      <p:sp>
        <p:nvSpPr>
          <p:cNvPr id="27689" name="TextBox 52"/>
          <p:cNvSpPr txBox="1">
            <a:spLocks noChangeArrowheads="1"/>
          </p:cNvSpPr>
          <p:nvPr/>
        </p:nvSpPr>
        <p:spPr bwMode="auto">
          <a:xfrm>
            <a:off x="2806700" y="5362575"/>
            <a:ext cx="820738" cy="368300"/>
          </a:xfrm>
          <a:prstGeom prst="rect">
            <a:avLst/>
          </a:prstGeom>
          <a:noFill/>
          <a:effectLst/>
        </p:spPr>
        <p:txBody>
          <a:bodyPr>
            <a:spAutoFit/>
          </a:bodyPr>
          <a:lstStyle/>
          <a:p>
            <a:pPr defTabSz="914294">
              <a:defRPr/>
            </a:pPr>
            <a:r>
              <a:rPr lang="en-US" dirty="0" smtClean="0">
                <a:solidFill>
                  <a:srgbClr val="000000"/>
                </a:solidFill>
                <a:latin typeface="Arial"/>
                <a:cs typeface="Arial" pitchFamily="34" charset="0"/>
              </a:rPr>
              <a:t>1.6</a:t>
            </a:r>
            <a:endParaRPr lang="en-US" dirty="0">
              <a:solidFill>
                <a:srgbClr val="000000"/>
              </a:solidFill>
              <a:latin typeface="Arial"/>
              <a:cs typeface="Arial" pitchFamily="34" charset="0"/>
            </a:endParaRPr>
          </a:p>
        </p:txBody>
      </p:sp>
      <p:cxnSp>
        <p:nvCxnSpPr>
          <p:cNvPr id="44" name="Straight Arrow Connector 43"/>
          <p:cNvCxnSpPr/>
          <p:nvPr/>
        </p:nvCxnSpPr>
        <p:spPr bwMode="auto">
          <a:xfrm>
            <a:off x="1855788" y="2017713"/>
            <a:ext cx="4044950" cy="1587"/>
          </a:xfrm>
          <a:prstGeom prst="straightConnector1">
            <a:avLst/>
          </a:prstGeom>
          <a:noFill/>
          <a:ln w="127000" cap="flat" cmpd="sng" algn="ctr">
            <a:solidFill>
              <a:schemeClr val="bg1"/>
            </a:solidFill>
            <a:prstDash val="solid"/>
            <a:round/>
            <a:headEnd type="none" w="med" len="med"/>
            <a:tailEnd type="triangle" w="sm" len="med"/>
          </a:ln>
          <a:effectLst>
            <a:outerShdw dist="38100" dir="2700000" algn="tl" rotWithShape="0">
              <a:prstClr val="black"/>
            </a:outerShdw>
          </a:effectLst>
        </p:spPr>
      </p:cxnSp>
      <p:cxnSp>
        <p:nvCxnSpPr>
          <p:cNvPr id="45" name="Straight Arrow Connector 44"/>
          <p:cNvCxnSpPr/>
          <p:nvPr/>
        </p:nvCxnSpPr>
        <p:spPr bwMode="auto">
          <a:xfrm>
            <a:off x="1855788" y="2519363"/>
            <a:ext cx="2925762" cy="1587"/>
          </a:xfrm>
          <a:prstGeom prst="straightConnector1">
            <a:avLst/>
          </a:prstGeom>
          <a:noFill/>
          <a:ln w="127000" cap="flat" cmpd="sng" algn="ctr">
            <a:solidFill>
              <a:schemeClr val="bg1"/>
            </a:solidFill>
            <a:prstDash val="solid"/>
            <a:round/>
            <a:headEnd type="none" w="med" len="med"/>
            <a:tailEnd type="triangle" w="sm" len="med"/>
          </a:ln>
          <a:effectLst>
            <a:outerShdw dist="38100" dir="2700000" algn="tl" rotWithShape="0">
              <a:prstClr val="black"/>
            </a:outerShdw>
          </a:effectLst>
        </p:spPr>
      </p:cxnSp>
      <p:cxnSp>
        <p:nvCxnSpPr>
          <p:cNvPr id="46" name="Straight Arrow Connector 45"/>
          <p:cNvCxnSpPr/>
          <p:nvPr/>
        </p:nvCxnSpPr>
        <p:spPr bwMode="auto">
          <a:xfrm>
            <a:off x="1855788" y="3021013"/>
            <a:ext cx="1760537" cy="1587"/>
          </a:xfrm>
          <a:prstGeom prst="straightConnector1">
            <a:avLst/>
          </a:prstGeom>
          <a:noFill/>
          <a:ln w="127000" cap="flat" cmpd="sng" algn="ctr">
            <a:solidFill>
              <a:schemeClr val="bg1"/>
            </a:solidFill>
            <a:prstDash val="solid"/>
            <a:round/>
            <a:headEnd type="none" w="med" len="med"/>
            <a:tailEnd type="triangle" w="sm" len="med"/>
          </a:ln>
          <a:effectLst>
            <a:outerShdw dist="38100" dir="2700000" algn="tl" rotWithShape="0">
              <a:prstClr val="black"/>
            </a:outerShdw>
          </a:effectLst>
        </p:spPr>
      </p:cxnSp>
      <p:cxnSp>
        <p:nvCxnSpPr>
          <p:cNvPr id="47" name="Straight Arrow Connector 46"/>
          <p:cNvCxnSpPr/>
          <p:nvPr/>
        </p:nvCxnSpPr>
        <p:spPr bwMode="auto">
          <a:xfrm>
            <a:off x="1855788" y="3497778"/>
            <a:ext cx="1088134" cy="21710"/>
          </a:xfrm>
          <a:prstGeom prst="straightConnector1">
            <a:avLst/>
          </a:prstGeom>
          <a:noFill/>
          <a:ln w="127000" cap="flat" cmpd="sng" algn="ctr">
            <a:solidFill>
              <a:schemeClr val="bg1"/>
            </a:solidFill>
            <a:prstDash val="solid"/>
            <a:round/>
            <a:headEnd type="none" w="med" len="med"/>
            <a:tailEnd type="triangle" w="sm" len="med"/>
          </a:ln>
          <a:effectLst>
            <a:outerShdw dist="38100" dir="2700000" algn="tl" rotWithShape="0">
              <a:prstClr val="black"/>
            </a:outerShdw>
          </a:effectLst>
        </p:spPr>
      </p:cxnSp>
      <p:cxnSp>
        <p:nvCxnSpPr>
          <p:cNvPr id="48" name="Straight Arrow Connector 47"/>
          <p:cNvCxnSpPr/>
          <p:nvPr/>
        </p:nvCxnSpPr>
        <p:spPr bwMode="auto">
          <a:xfrm>
            <a:off x="1855788" y="4024313"/>
            <a:ext cx="720144" cy="2381"/>
          </a:xfrm>
          <a:prstGeom prst="straightConnector1">
            <a:avLst/>
          </a:prstGeom>
          <a:noFill/>
          <a:ln w="127000" cap="flat" cmpd="sng" algn="ctr">
            <a:solidFill>
              <a:schemeClr val="bg1"/>
            </a:solidFill>
            <a:prstDash val="solid"/>
            <a:round/>
            <a:headEnd type="none" w="med" len="med"/>
            <a:tailEnd type="triangle" w="sm" len="med"/>
          </a:ln>
          <a:effectLst>
            <a:outerShdw dist="38100" dir="2700000" algn="tl" rotWithShape="0">
              <a:prstClr val="black"/>
            </a:outerShdw>
          </a:effectLst>
        </p:spPr>
      </p:cxnSp>
      <p:cxnSp>
        <p:nvCxnSpPr>
          <p:cNvPr id="49" name="Straight Arrow Connector 48"/>
          <p:cNvCxnSpPr/>
          <p:nvPr/>
        </p:nvCxnSpPr>
        <p:spPr bwMode="auto">
          <a:xfrm>
            <a:off x="1855788" y="4525963"/>
            <a:ext cx="491331" cy="7143"/>
          </a:xfrm>
          <a:prstGeom prst="straightConnector1">
            <a:avLst/>
          </a:prstGeom>
          <a:noFill/>
          <a:ln w="127000" cap="flat" cmpd="sng" algn="ctr">
            <a:solidFill>
              <a:schemeClr val="bg1"/>
            </a:solidFill>
            <a:prstDash val="solid"/>
            <a:round/>
            <a:headEnd type="none" w="med" len="med"/>
            <a:tailEnd type="triangle" w="sm" len="med"/>
          </a:ln>
          <a:effectLst>
            <a:outerShdw dist="38100" dir="2700000" algn="tl" rotWithShape="0">
              <a:prstClr val="black"/>
            </a:outerShdw>
          </a:effectLst>
        </p:spPr>
      </p:cxnSp>
      <p:cxnSp>
        <p:nvCxnSpPr>
          <p:cNvPr id="50" name="Straight Arrow Connector 49"/>
          <p:cNvCxnSpPr/>
          <p:nvPr/>
        </p:nvCxnSpPr>
        <p:spPr bwMode="auto">
          <a:xfrm>
            <a:off x="1855788" y="5027613"/>
            <a:ext cx="407910" cy="0"/>
          </a:xfrm>
          <a:prstGeom prst="straightConnector1">
            <a:avLst/>
          </a:prstGeom>
          <a:noFill/>
          <a:ln w="127000" cap="flat" cmpd="sng" algn="ctr">
            <a:solidFill>
              <a:schemeClr val="bg1"/>
            </a:solidFill>
            <a:prstDash val="solid"/>
            <a:round/>
            <a:headEnd type="none" w="med" len="med"/>
            <a:tailEnd type="triangle" w="sm" len="med"/>
          </a:ln>
          <a:effectLst>
            <a:outerShdw dist="38100" dir="2700000" algn="tl" rotWithShape="0">
              <a:prstClr val="black"/>
            </a:outerShdw>
          </a:effectLst>
        </p:spPr>
      </p:cxnSp>
      <p:cxnSp>
        <p:nvCxnSpPr>
          <p:cNvPr id="51" name="Straight Arrow Connector 50"/>
          <p:cNvCxnSpPr/>
          <p:nvPr/>
        </p:nvCxnSpPr>
        <p:spPr bwMode="auto">
          <a:xfrm>
            <a:off x="1855788" y="5529263"/>
            <a:ext cx="329851" cy="17462"/>
          </a:xfrm>
          <a:prstGeom prst="straightConnector1">
            <a:avLst/>
          </a:prstGeom>
          <a:noFill/>
          <a:ln w="127000" cap="flat" cmpd="sng" algn="ctr">
            <a:solidFill>
              <a:schemeClr val="bg1"/>
            </a:solidFill>
            <a:prstDash val="solid"/>
            <a:round/>
            <a:headEnd type="none" w="med" len="med"/>
            <a:tailEnd type="triangle" w="sm" len="med"/>
          </a:ln>
          <a:effectLst>
            <a:outerShdw dist="38100" dir="2700000" algn="tl" rotWithShape="0">
              <a:prstClr val="black"/>
            </a:outerShdw>
          </a:effectLst>
        </p:spPr>
      </p:cxnSp>
      <p:sp>
        <p:nvSpPr>
          <p:cNvPr id="54" name="Rectangle 53"/>
          <p:cNvSpPr/>
          <p:nvPr/>
        </p:nvSpPr>
        <p:spPr bwMode="auto">
          <a:xfrm>
            <a:off x="5116513" y="1165225"/>
            <a:ext cx="2043112" cy="361950"/>
          </a:xfrm>
          <a:prstGeom prst="rect">
            <a:avLst/>
          </a:prstGeom>
          <a:solidFill>
            <a:srgbClr val="AD2C49"/>
          </a:solidFill>
          <a:ln w="57150">
            <a:noFill/>
            <a:prstDash val="sysDash"/>
            <a:miter lim="800000"/>
            <a:headEnd/>
            <a:tailEnd/>
          </a:ln>
        </p:spPr>
        <p:txBody>
          <a:bodyPr anchor="ctr" anchorCtr="1"/>
          <a:lstStyle/>
          <a:p>
            <a:pPr algn="ctr" defTabSz="914294">
              <a:spcBef>
                <a:spcPct val="50000"/>
              </a:spcBef>
              <a:defRPr/>
            </a:pPr>
            <a:r>
              <a:rPr lang="en-US" dirty="0">
                <a:solidFill>
                  <a:srgbClr val="000000"/>
                </a:solidFill>
                <a:latin typeface="Arial"/>
                <a:cs typeface="Arial" pitchFamily="34" charset="0"/>
              </a:rPr>
              <a:t>UNHEALTHY</a:t>
            </a:r>
          </a:p>
        </p:txBody>
      </p:sp>
      <p:sp>
        <p:nvSpPr>
          <p:cNvPr id="55" name="Rectangle 54"/>
          <p:cNvSpPr/>
          <p:nvPr/>
        </p:nvSpPr>
        <p:spPr bwMode="auto">
          <a:xfrm>
            <a:off x="1916113" y="1165225"/>
            <a:ext cx="1828800" cy="361950"/>
          </a:xfrm>
          <a:prstGeom prst="rect">
            <a:avLst/>
          </a:prstGeom>
          <a:gradFill>
            <a:gsLst>
              <a:gs pos="0">
                <a:srgbClr val="578820"/>
              </a:gs>
              <a:gs pos="50000">
                <a:srgbClr val="E7A031"/>
              </a:gs>
            </a:gsLst>
            <a:lin ang="0" scaled="0"/>
          </a:gradFill>
          <a:ln w="57150">
            <a:noFill/>
            <a:prstDash val="sysDash"/>
            <a:miter lim="800000"/>
            <a:headEnd/>
            <a:tailEnd/>
          </a:ln>
          <a:effectLst/>
        </p:spPr>
        <p:txBody>
          <a:bodyPr anchor="ctr" anchorCtr="1"/>
          <a:lstStyle/>
          <a:p>
            <a:pPr algn="ctr" defTabSz="914294">
              <a:spcBef>
                <a:spcPct val="50000"/>
              </a:spcBef>
              <a:defRPr/>
            </a:pPr>
            <a:r>
              <a:rPr lang="en-US" dirty="0">
                <a:solidFill>
                  <a:srgbClr val="000000"/>
                </a:solidFill>
                <a:latin typeface="Arial"/>
                <a:cs typeface="Arial" pitchFamily="34" charset="0"/>
              </a:rPr>
              <a:t>HEALTHY</a:t>
            </a:r>
          </a:p>
        </p:txBody>
      </p:sp>
      <p:sp>
        <p:nvSpPr>
          <p:cNvPr id="3" name="TextBox 2"/>
          <p:cNvSpPr txBox="1"/>
          <p:nvPr/>
        </p:nvSpPr>
        <p:spPr>
          <a:xfrm>
            <a:off x="4589271" y="3036438"/>
            <a:ext cx="2324485" cy="523220"/>
          </a:xfrm>
          <a:prstGeom prst="rect">
            <a:avLst/>
          </a:prstGeom>
          <a:noFill/>
        </p:spPr>
        <p:txBody>
          <a:bodyPr wrap="square" rtlCol="0">
            <a:spAutoFit/>
          </a:bodyPr>
          <a:lstStyle/>
          <a:p>
            <a:r>
              <a:rPr lang="en-US" sz="2800" dirty="0" smtClean="0">
                <a:solidFill>
                  <a:srgbClr val="FFFF00"/>
                </a:solidFill>
              </a:rPr>
              <a:t>Equilibrium</a:t>
            </a:r>
            <a:endParaRPr lang="en-US" sz="2800" dirty="0">
              <a:solidFill>
                <a:srgbClr val="FFFF00"/>
              </a:solidFill>
            </a:endParaRPr>
          </a:p>
        </p:txBody>
      </p:sp>
      <p:sp>
        <p:nvSpPr>
          <p:cNvPr id="15" name="Rectangle 14"/>
          <p:cNvSpPr/>
          <p:nvPr/>
        </p:nvSpPr>
        <p:spPr bwMode="auto">
          <a:xfrm>
            <a:off x="465138" y="2790709"/>
            <a:ext cx="7793037" cy="978908"/>
          </a:xfrm>
          <a:prstGeom prst="rect">
            <a:avLst/>
          </a:prstGeom>
          <a:noFill/>
          <a:ln w="57150">
            <a:solidFill>
              <a:srgbClr val="FFFF00"/>
            </a:solidFill>
            <a:prstDash val="sysDash"/>
            <a:miter lim="800000"/>
            <a:headEnd/>
            <a:tailEnd/>
          </a:ln>
        </p:spPr>
        <p:txBody>
          <a:bodyPr vert="horz" wrap="square" lIns="91440" tIns="45720" rIns="91440" bIns="45720" numCol="1" rtlCol="0" anchor="ctr" anchorCtr="1" compatLnSpc="1">
            <a:prstTxWarp prst="textNoShape">
              <a:avLst/>
            </a:prstTxWarp>
          </a:bodyPr>
          <a:lstStyle/>
          <a:p>
            <a:pPr marL="0" marR="0" indent="0" algn="ctr" defTabSz="914400" rtl="0" eaLnBrk="1" fontAlgn="base" latinLnBrk="0" hangingPunct="1">
              <a:lnSpc>
                <a:spcPct val="100000"/>
              </a:lnSpc>
              <a:spcBef>
                <a:spcPct val="50000"/>
              </a:spcBef>
              <a:spcAft>
                <a:spcPct val="0"/>
              </a:spcAft>
              <a:buClrTx/>
              <a:buSzTx/>
              <a:buFontTx/>
              <a:buNone/>
              <a:tabLst/>
            </a:pPr>
            <a:endParaRPr kumimoji="0" lang="en-US" sz="1800" b="0" i="0" u="none" strike="noStrike" cap="none" normalizeH="0" baseline="0" dirty="0" smtClean="0">
              <a:ln>
                <a:noFill/>
              </a:ln>
              <a:effectLst/>
              <a:latin typeface="Arial Black" pitchFamily="34" charset="0"/>
            </a:endParaRPr>
          </a:p>
        </p:txBody>
      </p:sp>
    </p:spTree>
    <p:extLst>
      <p:ext uri="{BB962C8B-B14F-4D97-AF65-F5344CB8AC3E}">
        <p14:creationId xmlns:p14="http://schemas.microsoft.com/office/powerpoint/2010/main" val="1068767963"/>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5361" y="-226109"/>
            <a:ext cx="8713787" cy="6869181"/>
          </a:xfrm>
          <a:prstGeom prst="rect">
            <a:avLst/>
          </a:prstGeom>
        </p:spPr>
      </p:pic>
      <p:pic>
        <p:nvPicPr>
          <p:cNvPr id="3" name="Picture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226109"/>
            <a:ext cx="8713787" cy="6869181"/>
          </a:xfrm>
          <a:prstGeom prst="rect">
            <a:avLst/>
          </a:prstGeom>
        </p:spPr>
      </p:pic>
      <p:sp>
        <p:nvSpPr>
          <p:cNvPr id="4" name="Oval 3"/>
          <p:cNvSpPr/>
          <p:nvPr/>
        </p:nvSpPr>
        <p:spPr bwMode="auto">
          <a:xfrm>
            <a:off x="5082638" y="1579418"/>
            <a:ext cx="3491345" cy="2256312"/>
          </a:xfrm>
          <a:prstGeom prst="ellipse">
            <a:avLst/>
          </a:prstGeom>
          <a:noFill/>
          <a:ln w="38100">
            <a:solidFill>
              <a:srgbClr val="FF0000"/>
            </a:solidFill>
            <a:miter lim="800000"/>
            <a:headEnd/>
            <a:tailEnd/>
          </a:ln>
        </p:spPr>
        <p:txBody>
          <a:bodyPr vert="horz" wrap="square" lIns="91440" tIns="45720" rIns="91440" bIns="45720" numCol="1" rtlCol="0" anchor="ctr" anchorCtr="1" compatLnSpc="1">
            <a:prstTxWarp prst="textNoShape">
              <a:avLst/>
            </a:prstTxWarp>
          </a:bodyPr>
          <a:lstStyle/>
          <a:p>
            <a:pPr algn="ctr" fontAlgn="base">
              <a:spcBef>
                <a:spcPct val="50000"/>
              </a:spcBef>
              <a:spcAft>
                <a:spcPct val="0"/>
              </a:spcAft>
            </a:pPr>
            <a:endParaRPr lang="en-US" dirty="0">
              <a:solidFill>
                <a:srgbClr val="000000"/>
              </a:solidFill>
              <a:latin typeface="Arial Black" pitchFamily="34" charset="0"/>
            </a:endParaRPr>
          </a:p>
        </p:txBody>
      </p:sp>
    </p:spTree>
    <p:extLst>
      <p:ext uri="{BB962C8B-B14F-4D97-AF65-F5344CB8AC3E}">
        <p14:creationId xmlns:p14="http://schemas.microsoft.com/office/powerpoint/2010/main" val="97401117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ppt_x"/>
                                          </p:val>
                                        </p:tav>
                                        <p:tav tm="100000">
                                          <p:val>
                                            <p:strVal val="#ppt_x"/>
                                          </p:val>
                                        </p:tav>
                                      </p:tavLst>
                                    </p:anim>
                                    <p:anim calcmode="lin" valueType="num">
                                      <p:cBhvr additive="base">
                                        <p:cTn id="13"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Rectangle 23"/>
          <p:cNvSpPr>
            <a:spLocks noChangeArrowheads="1"/>
          </p:cNvSpPr>
          <p:nvPr/>
        </p:nvSpPr>
        <p:spPr bwMode="auto">
          <a:xfrm>
            <a:off x="0" y="0"/>
            <a:ext cx="9144000" cy="6858000"/>
          </a:xfrm>
          <a:prstGeom prst="rect">
            <a:avLst/>
          </a:prstGeom>
          <a:solidFill>
            <a:schemeClr val="tx1"/>
          </a:solidFill>
          <a:ln>
            <a:noFill/>
          </a:ln>
          <a:extLst>
            <a:ext uri="{91240B29-F687-4F45-9708-019B960494DF}">
              <a14:hiddenLine xmlns:a14="http://schemas.microsoft.com/office/drawing/2010/main" w="57150">
                <a:solidFill>
                  <a:srgbClr val="000000"/>
                </a:solidFill>
                <a:miter lim="800000"/>
                <a:headEnd/>
                <a:tailEnd/>
              </a14:hiddenLine>
            </a:ext>
          </a:extLst>
        </p:spPr>
        <p:txBody>
          <a:bodyPr anchor="ctr" anchorCtr="1"/>
          <a:lstStyle/>
          <a:p>
            <a:pPr algn="ctr" defTabSz="914294">
              <a:spcBef>
                <a:spcPct val="50000"/>
              </a:spcBef>
            </a:pPr>
            <a:endParaRPr lang="en-US">
              <a:solidFill>
                <a:srgbClr val="000000"/>
              </a:solidFill>
              <a:latin typeface="Arial"/>
            </a:endParaRPr>
          </a:p>
        </p:txBody>
      </p:sp>
      <p:sp>
        <p:nvSpPr>
          <p:cNvPr id="89091" name="TextBox 7"/>
          <p:cNvSpPr txBox="1">
            <a:spLocks noChangeArrowheads="1"/>
          </p:cNvSpPr>
          <p:nvPr/>
        </p:nvSpPr>
        <p:spPr bwMode="auto">
          <a:xfrm>
            <a:off x="465138" y="5865813"/>
            <a:ext cx="1533525"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bg1"/>
                </a:solidFill>
                <a:latin typeface="Arial Black" pitchFamily="34" charset="0"/>
                <a:cs typeface="Arial" charset="0"/>
              </a:defRPr>
            </a:lvl1pPr>
            <a:lvl2pPr marL="742950" indent="-285750" eaLnBrk="0" hangingPunct="0">
              <a:defRPr>
                <a:solidFill>
                  <a:schemeClr val="bg1"/>
                </a:solidFill>
                <a:latin typeface="Arial Black" pitchFamily="34" charset="0"/>
                <a:cs typeface="Arial" charset="0"/>
              </a:defRPr>
            </a:lvl2pPr>
            <a:lvl3pPr marL="1143000" indent="-228600" eaLnBrk="0" hangingPunct="0">
              <a:defRPr>
                <a:solidFill>
                  <a:schemeClr val="bg1"/>
                </a:solidFill>
                <a:latin typeface="Arial Black" pitchFamily="34" charset="0"/>
                <a:cs typeface="Arial" charset="0"/>
              </a:defRPr>
            </a:lvl3pPr>
            <a:lvl4pPr marL="1600200" indent="-228600" eaLnBrk="0" hangingPunct="0">
              <a:defRPr>
                <a:solidFill>
                  <a:schemeClr val="bg1"/>
                </a:solidFill>
                <a:latin typeface="Arial Black" pitchFamily="34" charset="0"/>
                <a:cs typeface="Arial" charset="0"/>
              </a:defRPr>
            </a:lvl4pPr>
            <a:lvl5pPr marL="2057400" indent="-228600" eaLnBrk="0" hangingPunct="0">
              <a:defRPr>
                <a:solidFill>
                  <a:schemeClr val="bg1"/>
                </a:solidFill>
                <a:latin typeface="Arial Black" pitchFamily="34" charset="0"/>
                <a:cs typeface="Arial" charset="0"/>
              </a:defRPr>
            </a:lvl5pPr>
            <a:lvl6pPr marL="2514600" indent="-228600" eaLnBrk="0" fontAlgn="base" hangingPunct="0">
              <a:spcBef>
                <a:spcPct val="0"/>
              </a:spcBef>
              <a:spcAft>
                <a:spcPct val="0"/>
              </a:spcAft>
              <a:defRPr>
                <a:solidFill>
                  <a:schemeClr val="bg1"/>
                </a:solidFill>
                <a:latin typeface="Arial Black" pitchFamily="34" charset="0"/>
                <a:cs typeface="Arial" charset="0"/>
              </a:defRPr>
            </a:lvl6pPr>
            <a:lvl7pPr marL="2971800" indent="-228600" eaLnBrk="0" fontAlgn="base" hangingPunct="0">
              <a:spcBef>
                <a:spcPct val="0"/>
              </a:spcBef>
              <a:spcAft>
                <a:spcPct val="0"/>
              </a:spcAft>
              <a:defRPr>
                <a:solidFill>
                  <a:schemeClr val="bg1"/>
                </a:solidFill>
                <a:latin typeface="Arial Black" pitchFamily="34" charset="0"/>
                <a:cs typeface="Arial" charset="0"/>
              </a:defRPr>
            </a:lvl7pPr>
            <a:lvl8pPr marL="3429000" indent="-228600" eaLnBrk="0" fontAlgn="base" hangingPunct="0">
              <a:spcBef>
                <a:spcPct val="0"/>
              </a:spcBef>
              <a:spcAft>
                <a:spcPct val="0"/>
              </a:spcAft>
              <a:defRPr>
                <a:solidFill>
                  <a:schemeClr val="bg1"/>
                </a:solidFill>
                <a:latin typeface="Arial Black" pitchFamily="34" charset="0"/>
                <a:cs typeface="Arial" charset="0"/>
              </a:defRPr>
            </a:lvl8pPr>
            <a:lvl9pPr marL="3886200" indent="-228600" eaLnBrk="0" fontAlgn="base" hangingPunct="0">
              <a:spcBef>
                <a:spcPct val="0"/>
              </a:spcBef>
              <a:spcAft>
                <a:spcPct val="0"/>
              </a:spcAft>
              <a:defRPr>
                <a:solidFill>
                  <a:schemeClr val="bg1"/>
                </a:solidFill>
                <a:latin typeface="Arial Black" pitchFamily="34" charset="0"/>
                <a:cs typeface="Arial" charset="0"/>
              </a:defRPr>
            </a:lvl9pPr>
          </a:lstStyle>
          <a:p>
            <a:pPr defTabSz="914294" eaLnBrk="1" hangingPunct="1"/>
            <a:r>
              <a:rPr lang="en-US" sz="1600" b="1">
                <a:solidFill>
                  <a:srgbClr val="FFFFFF"/>
                </a:solidFill>
                <a:latin typeface="Arial Narrow" pitchFamily="34" charset="0"/>
              </a:rPr>
              <a:t>MONTHS</a:t>
            </a:r>
          </a:p>
        </p:txBody>
      </p:sp>
      <p:cxnSp>
        <p:nvCxnSpPr>
          <p:cNvPr id="89092" name="Straight Arrow Connector 9"/>
          <p:cNvCxnSpPr>
            <a:cxnSpLocks noChangeShapeType="1"/>
          </p:cNvCxnSpPr>
          <p:nvPr/>
        </p:nvCxnSpPr>
        <p:spPr bwMode="auto">
          <a:xfrm>
            <a:off x="1373188" y="6034088"/>
            <a:ext cx="365125" cy="1587"/>
          </a:xfrm>
          <a:prstGeom prst="straightConnector1">
            <a:avLst/>
          </a:prstGeom>
          <a:noFill/>
          <a:ln w="38100" algn="ctr">
            <a:solidFill>
              <a:schemeClr val="bg1"/>
            </a:solidFill>
            <a:round/>
            <a:headEnd/>
            <a:tailEnd type="arrow" w="med" len="med"/>
          </a:ln>
          <a:extLst>
            <a:ext uri="{909E8E84-426E-40DD-AFC4-6F175D3DCCD1}">
              <a14:hiddenFill xmlns:a14="http://schemas.microsoft.com/office/drawing/2010/main">
                <a:noFill/>
              </a14:hiddenFill>
            </a:ext>
          </a:extLst>
        </p:spPr>
      </p:cxnSp>
      <p:sp>
        <p:nvSpPr>
          <p:cNvPr id="89093" name="TextBox 13"/>
          <p:cNvSpPr txBox="1">
            <a:spLocks noChangeArrowheads="1"/>
          </p:cNvSpPr>
          <p:nvPr/>
        </p:nvSpPr>
        <p:spPr bwMode="auto">
          <a:xfrm>
            <a:off x="1703388" y="5861050"/>
            <a:ext cx="379412"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bg1"/>
                </a:solidFill>
                <a:latin typeface="Arial Black" pitchFamily="34" charset="0"/>
                <a:cs typeface="Arial" charset="0"/>
              </a:defRPr>
            </a:lvl1pPr>
            <a:lvl2pPr marL="742950" indent="-285750" eaLnBrk="0" hangingPunct="0">
              <a:defRPr>
                <a:solidFill>
                  <a:schemeClr val="bg1"/>
                </a:solidFill>
                <a:latin typeface="Arial Black" pitchFamily="34" charset="0"/>
                <a:cs typeface="Arial" charset="0"/>
              </a:defRPr>
            </a:lvl2pPr>
            <a:lvl3pPr marL="1143000" indent="-228600" eaLnBrk="0" hangingPunct="0">
              <a:defRPr>
                <a:solidFill>
                  <a:schemeClr val="bg1"/>
                </a:solidFill>
                <a:latin typeface="Arial Black" pitchFamily="34" charset="0"/>
                <a:cs typeface="Arial" charset="0"/>
              </a:defRPr>
            </a:lvl3pPr>
            <a:lvl4pPr marL="1600200" indent="-228600" eaLnBrk="0" hangingPunct="0">
              <a:defRPr>
                <a:solidFill>
                  <a:schemeClr val="bg1"/>
                </a:solidFill>
                <a:latin typeface="Arial Black" pitchFamily="34" charset="0"/>
                <a:cs typeface="Arial" charset="0"/>
              </a:defRPr>
            </a:lvl4pPr>
            <a:lvl5pPr marL="2057400" indent="-228600" eaLnBrk="0" hangingPunct="0">
              <a:defRPr>
                <a:solidFill>
                  <a:schemeClr val="bg1"/>
                </a:solidFill>
                <a:latin typeface="Arial Black" pitchFamily="34" charset="0"/>
                <a:cs typeface="Arial" charset="0"/>
              </a:defRPr>
            </a:lvl5pPr>
            <a:lvl6pPr marL="2514600" indent="-228600" eaLnBrk="0" fontAlgn="base" hangingPunct="0">
              <a:spcBef>
                <a:spcPct val="0"/>
              </a:spcBef>
              <a:spcAft>
                <a:spcPct val="0"/>
              </a:spcAft>
              <a:defRPr>
                <a:solidFill>
                  <a:schemeClr val="bg1"/>
                </a:solidFill>
                <a:latin typeface="Arial Black" pitchFamily="34" charset="0"/>
                <a:cs typeface="Arial" charset="0"/>
              </a:defRPr>
            </a:lvl6pPr>
            <a:lvl7pPr marL="2971800" indent="-228600" eaLnBrk="0" fontAlgn="base" hangingPunct="0">
              <a:spcBef>
                <a:spcPct val="0"/>
              </a:spcBef>
              <a:spcAft>
                <a:spcPct val="0"/>
              </a:spcAft>
              <a:defRPr>
                <a:solidFill>
                  <a:schemeClr val="bg1"/>
                </a:solidFill>
                <a:latin typeface="Arial Black" pitchFamily="34" charset="0"/>
                <a:cs typeface="Arial" charset="0"/>
              </a:defRPr>
            </a:lvl7pPr>
            <a:lvl8pPr marL="3429000" indent="-228600" eaLnBrk="0" fontAlgn="base" hangingPunct="0">
              <a:spcBef>
                <a:spcPct val="0"/>
              </a:spcBef>
              <a:spcAft>
                <a:spcPct val="0"/>
              </a:spcAft>
              <a:defRPr>
                <a:solidFill>
                  <a:schemeClr val="bg1"/>
                </a:solidFill>
                <a:latin typeface="Arial Black" pitchFamily="34" charset="0"/>
                <a:cs typeface="Arial" charset="0"/>
              </a:defRPr>
            </a:lvl8pPr>
            <a:lvl9pPr marL="3886200" indent="-228600" eaLnBrk="0" fontAlgn="base" hangingPunct="0">
              <a:spcBef>
                <a:spcPct val="0"/>
              </a:spcBef>
              <a:spcAft>
                <a:spcPct val="0"/>
              </a:spcAft>
              <a:defRPr>
                <a:solidFill>
                  <a:schemeClr val="bg1"/>
                </a:solidFill>
                <a:latin typeface="Arial Black" pitchFamily="34" charset="0"/>
                <a:cs typeface="Arial" charset="0"/>
              </a:defRPr>
            </a:lvl9pPr>
          </a:lstStyle>
          <a:p>
            <a:pPr algn="ctr" defTabSz="914294" eaLnBrk="1" hangingPunct="1"/>
            <a:r>
              <a:rPr lang="en-US">
                <a:solidFill>
                  <a:srgbClr val="FFFFFF"/>
                </a:solidFill>
              </a:rPr>
              <a:t>0</a:t>
            </a:r>
          </a:p>
        </p:txBody>
      </p:sp>
      <p:sp>
        <p:nvSpPr>
          <p:cNvPr id="89094" name="TextBox 14"/>
          <p:cNvSpPr txBox="1">
            <a:spLocks noChangeArrowheads="1"/>
          </p:cNvSpPr>
          <p:nvPr/>
        </p:nvSpPr>
        <p:spPr bwMode="auto">
          <a:xfrm>
            <a:off x="2659063" y="5861050"/>
            <a:ext cx="3810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bg1"/>
                </a:solidFill>
                <a:latin typeface="Arial Black" pitchFamily="34" charset="0"/>
                <a:cs typeface="Arial" charset="0"/>
              </a:defRPr>
            </a:lvl1pPr>
            <a:lvl2pPr marL="742950" indent="-285750" eaLnBrk="0" hangingPunct="0">
              <a:defRPr>
                <a:solidFill>
                  <a:schemeClr val="bg1"/>
                </a:solidFill>
                <a:latin typeface="Arial Black" pitchFamily="34" charset="0"/>
                <a:cs typeface="Arial" charset="0"/>
              </a:defRPr>
            </a:lvl2pPr>
            <a:lvl3pPr marL="1143000" indent="-228600" eaLnBrk="0" hangingPunct="0">
              <a:defRPr>
                <a:solidFill>
                  <a:schemeClr val="bg1"/>
                </a:solidFill>
                <a:latin typeface="Arial Black" pitchFamily="34" charset="0"/>
                <a:cs typeface="Arial" charset="0"/>
              </a:defRPr>
            </a:lvl3pPr>
            <a:lvl4pPr marL="1600200" indent="-228600" eaLnBrk="0" hangingPunct="0">
              <a:defRPr>
                <a:solidFill>
                  <a:schemeClr val="bg1"/>
                </a:solidFill>
                <a:latin typeface="Arial Black" pitchFamily="34" charset="0"/>
                <a:cs typeface="Arial" charset="0"/>
              </a:defRPr>
            </a:lvl4pPr>
            <a:lvl5pPr marL="2057400" indent="-228600" eaLnBrk="0" hangingPunct="0">
              <a:defRPr>
                <a:solidFill>
                  <a:schemeClr val="bg1"/>
                </a:solidFill>
                <a:latin typeface="Arial Black" pitchFamily="34" charset="0"/>
                <a:cs typeface="Arial" charset="0"/>
              </a:defRPr>
            </a:lvl5pPr>
            <a:lvl6pPr marL="2514600" indent="-228600" eaLnBrk="0" fontAlgn="base" hangingPunct="0">
              <a:spcBef>
                <a:spcPct val="0"/>
              </a:spcBef>
              <a:spcAft>
                <a:spcPct val="0"/>
              </a:spcAft>
              <a:defRPr>
                <a:solidFill>
                  <a:schemeClr val="bg1"/>
                </a:solidFill>
                <a:latin typeface="Arial Black" pitchFamily="34" charset="0"/>
                <a:cs typeface="Arial" charset="0"/>
              </a:defRPr>
            </a:lvl6pPr>
            <a:lvl7pPr marL="2971800" indent="-228600" eaLnBrk="0" fontAlgn="base" hangingPunct="0">
              <a:spcBef>
                <a:spcPct val="0"/>
              </a:spcBef>
              <a:spcAft>
                <a:spcPct val="0"/>
              </a:spcAft>
              <a:defRPr>
                <a:solidFill>
                  <a:schemeClr val="bg1"/>
                </a:solidFill>
                <a:latin typeface="Arial Black" pitchFamily="34" charset="0"/>
                <a:cs typeface="Arial" charset="0"/>
              </a:defRPr>
            </a:lvl7pPr>
            <a:lvl8pPr marL="3429000" indent="-228600" eaLnBrk="0" fontAlgn="base" hangingPunct="0">
              <a:spcBef>
                <a:spcPct val="0"/>
              </a:spcBef>
              <a:spcAft>
                <a:spcPct val="0"/>
              </a:spcAft>
              <a:defRPr>
                <a:solidFill>
                  <a:schemeClr val="bg1"/>
                </a:solidFill>
                <a:latin typeface="Arial Black" pitchFamily="34" charset="0"/>
                <a:cs typeface="Arial" charset="0"/>
              </a:defRPr>
            </a:lvl8pPr>
            <a:lvl9pPr marL="3886200" indent="-228600" eaLnBrk="0" fontAlgn="base" hangingPunct="0">
              <a:spcBef>
                <a:spcPct val="0"/>
              </a:spcBef>
              <a:spcAft>
                <a:spcPct val="0"/>
              </a:spcAft>
              <a:defRPr>
                <a:solidFill>
                  <a:schemeClr val="bg1"/>
                </a:solidFill>
                <a:latin typeface="Arial Black" pitchFamily="34" charset="0"/>
                <a:cs typeface="Arial" charset="0"/>
              </a:defRPr>
            </a:lvl9pPr>
          </a:lstStyle>
          <a:p>
            <a:pPr algn="ctr" defTabSz="914294" eaLnBrk="1" hangingPunct="1"/>
            <a:r>
              <a:rPr lang="en-US">
                <a:solidFill>
                  <a:srgbClr val="FFFFFF"/>
                </a:solidFill>
              </a:rPr>
              <a:t>6</a:t>
            </a:r>
          </a:p>
        </p:txBody>
      </p:sp>
      <p:sp>
        <p:nvSpPr>
          <p:cNvPr id="89095" name="TextBox 15"/>
          <p:cNvSpPr txBox="1">
            <a:spLocks noChangeArrowheads="1"/>
          </p:cNvSpPr>
          <p:nvPr/>
        </p:nvSpPr>
        <p:spPr bwMode="auto">
          <a:xfrm>
            <a:off x="3616325" y="5861050"/>
            <a:ext cx="56515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bg1"/>
                </a:solidFill>
                <a:latin typeface="Arial Black" pitchFamily="34" charset="0"/>
                <a:cs typeface="Arial" charset="0"/>
              </a:defRPr>
            </a:lvl1pPr>
            <a:lvl2pPr marL="742950" indent="-285750" eaLnBrk="0" hangingPunct="0">
              <a:defRPr>
                <a:solidFill>
                  <a:schemeClr val="bg1"/>
                </a:solidFill>
                <a:latin typeface="Arial Black" pitchFamily="34" charset="0"/>
                <a:cs typeface="Arial" charset="0"/>
              </a:defRPr>
            </a:lvl2pPr>
            <a:lvl3pPr marL="1143000" indent="-228600" eaLnBrk="0" hangingPunct="0">
              <a:defRPr>
                <a:solidFill>
                  <a:schemeClr val="bg1"/>
                </a:solidFill>
                <a:latin typeface="Arial Black" pitchFamily="34" charset="0"/>
                <a:cs typeface="Arial" charset="0"/>
              </a:defRPr>
            </a:lvl3pPr>
            <a:lvl4pPr marL="1600200" indent="-228600" eaLnBrk="0" hangingPunct="0">
              <a:defRPr>
                <a:solidFill>
                  <a:schemeClr val="bg1"/>
                </a:solidFill>
                <a:latin typeface="Arial Black" pitchFamily="34" charset="0"/>
                <a:cs typeface="Arial" charset="0"/>
              </a:defRPr>
            </a:lvl4pPr>
            <a:lvl5pPr marL="2057400" indent="-228600" eaLnBrk="0" hangingPunct="0">
              <a:defRPr>
                <a:solidFill>
                  <a:schemeClr val="bg1"/>
                </a:solidFill>
                <a:latin typeface="Arial Black" pitchFamily="34" charset="0"/>
                <a:cs typeface="Arial" charset="0"/>
              </a:defRPr>
            </a:lvl5pPr>
            <a:lvl6pPr marL="2514600" indent="-228600" eaLnBrk="0" fontAlgn="base" hangingPunct="0">
              <a:spcBef>
                <a:spcPct val="0"/>
              </a:spcBef>
              <a:spcAft>
                <a:spcPct val="0"/>
              </a:spcAft>
              <a:defRPr>
                <a:solidFill>
                  <a:schemeClr val="bg1"/>
                </a:solidFill>
                <a:latin typeface="Arial Black" pitchFamily="34" charset="0"/>
                <a:cs typeface="Arial" charset="0"/>
              </a:defRPr>
            </a:lvl6pPr>
            <a:lvl7pPr marL="2971800" indent="-228600" eaLnBrk="0" fontAlgn="base" hangingPunct="0">
              <a:spcBef>
                <a:spcPct val="0"/>
              </a:spcBef>
              <a:spcAft>
                <a:spcPct val="0"/>
              </a:spcAft>
              <a:defRPr>
                <a:solidFill>
                  <a:schemeClr val="bg1"/>
                </a:solidFill>
                <a:latin typeface="Arial Black" pitchFamily="34" charset="0"/>
                <a:cs typeface="Arial" charset="0"/>
              </a:defRPr>
            </a:lvl7pPr>
            <a:lvl8pPr marL="3429000" indent="-228600" eaLnBrk="0" fontAlgn="base" hangingPunct="0">
              <a:spcBef>
                <a:spcPct val="0"/>
              </a:spcBef>
              <a:spcAft>
                <a:spcPct val="0"/>
              </a:spcAft>
              <a:defRPr>
                <a:solidFill>
                  <a:schemeClr val="bg1"/>
                </a:solidFill>
                <a:latin typeface="Arial Black" pitchFamily="34" charset="0"/>
                <a:cs typeface="Arial" charset="0"/>
              </a:defRPr>
            </a:lvl8pPr>
            <a:lvl9pPr marL="3886200" indent="-228600" eaLnBrk="0" fontAlgn="base" hangingPunct="0">
              <a:spcBef>
                <a:spcPct val="0"/>
              </a:spcBef>
              <a:spcAft>
                <a:spcPct val="0"/>
              </a:spcAft>
              <a:defRPr>
                <a:solidFill>
                  <a:schemeClr val="bg1"/>
                </a:solidFill>
                <a:latin typeface="Arial Black" pitchFamily="34" charset="0"/>
                <a:cs typeface="Arial" charset="0"/>
              </a:defRPr>
            </a:lvl9pPr>
          </a:lstStyle>
          <a:p>
            <a:pPr algn="ctr" defTabSz="914294" eaLnBrk="1" hangingPunct="1"/>
            <a:r>
              <a:rPr lang="en-US">
                <a:solidFill>
                  <a:srgbClr val="FFFFFF"/>
                </a:solidFill>
              </a:rPr>
              <a:t>12</a:t>
            </a:r>
          </a:p>
        </p:txBody>
      </p:sp>
      <p:sp>
        <p:nvSpPr>
          <p:cNvPr id="89096" name="TextBox 16"/>
          <p:cNvSpPr txBox="1">
            <a:spLocks noChangeArrowheads="1"/>
          </p:cNvSpPr>
          <p:nvPr/>
        </p:nvSpPr>
        <p:spPr bwMode="auto">
          <a:xfrm>
            <a:off x="4757738" y="5861050"/>
            <a:ext cx="56515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bg1"/>
                </a:solidFill>
                <a:latin typeface="Arial Black" pitchFamily="34" charset="0"/>
                <a:cs typeface="Arial" charset="0"/>
              </a:defRPr>
            </a:lvl1pPr>
            <a:lvl2pPr marL="742950" indent="-285750" eaLnBrk="0" hangingPunct="0">
              <a:defRPr>
                <a:solidFill>
                  <a:schemeClr val="bg1"/>
                </a:solidFill>
                <a:latin typeface="Arial Black" pitchFamily="34" charset="0"/>
                <a:cs typeface="Arial" charset="0"/>
              </a:defRPr>
            </a:lvl2pPr>
            <a:lvl3pPr marL="1143000" indent="-228600" eaLnBrk="0" hangingPunct="0">
              <a:defRPr>
                <a:solidFill>
                  <a:schemeClr val="bg1"/>
                </a:solidFill>
                <a:latin typeface="Arial Black" pitchFamily="34" charset="0"/>
                <a:cs typeface="Arial" charset="0"/>
              </a:defRPr>
            </a:lvl3pPr>
            <a:lvl4pPr marL="1600200" indent="-228600" eaLnBrk="0" hangingPunct="0">
              <a:defRPr>
                <a:solidFill>
                  <a:schemeClr val="bg1"/>
                </a:solidFill>
                <a:latin typeface="Arial Black" pitchFamily="34" charset="0"/>
                <a:cs typeface="Arial" charset="0"/>
              </a:defRPr>
            </a:lvl4pPr>
            <a:lvl5pPr marL="2057400" indent="-228600" eaLnBrk="0" hangingPunct="0">
              <a:defRPr>
                <a:solidFill>
                  <a:schemeClr val="bg1"/>
                </a:solidFill>
                <a:latin typeface="Arial Black" pitchFamily="34" charset="0"/>
                <a:cs typeface="Arial" charset="0"/>
              </a:defRPr>
            </a:lvl5pPr>
            <a:lvl6pPr marL="2514600" indent="-228600" eaLnBrk="0" fontAlgn="base" hangingPunct="0">
              <a:spcBef>
                <a:spcPct val="0"/>
              </a:spcBef>
              <a:spcAft>
                <a:spcPct val="0"/>
              </a:spcAft>
              <a:defRPr>
                <a:solidFill>
                  <a:schemeClr val="bg1"/>
                </a:solidFill>
                <a:latin typeface="Arial Black" pitchFamily="34" charset="0"/>
                <a:cs typeface="Arial" charset="0"/>
              </a:defRPr>
            </a:lvl6pPr>
            <a:lvl7pPr marL="2971800" indent="-228600" eaLnBrk="0" fontAlgn="base" hangingPunct="0">
              <a:spcBef>
                <a:spcPct val="0"/>
              </a:spcBef>
              <a:spcAft>
                <a:spcPct val="0"/>
              </a:spcAft>
              <a:defRPr>
                <a:solidFill>
                  <a:schemeClr val="bg1"/>
                </a:solidFill>
                <a:latin typeface="Arial Black" pitchFamily="34" charset="0"/>
                <a:cs typeface="Arial" charset="0"/>
              </a:defRPr>
            </a:lvl7pPr>
            <a:lvl8pPr marL="3429000" indent="-228600" eaLnBrk="0" fontAlgn="base" hangingPunct="0">
              <a:spcBef>
                <a:spcPct val="0"/>
              </a:spcBef>
              <a:spcAft>
                <a:spcPct val="0"/>
              </a:spcAft>
              <a:defRPr>
                <a:solidFill>
                  <a:schemeClr val="bg1"/>
                </a:solidFill>
                <a:latin typeface="Arial Black" pitchFamily="34" charset="0"/>
                <a:cs typeface="Arial" charset="0"/>
              </a:defRPr>
            </a:lvl8pPr>
            <a:lvl9pPr marL="3886200" indent="-228600" eaLnBrk="0" fontAlgn="base" hangingPunct="0">
              <a:spcBef>
                <a:spcPct val="0"/>
              </a:spcBef>
              <a:spcAft>
                <a:spcPct val="0"/>
              </a:spcAft>
              <a:defRPr>
                <a:solidFill>
                  <a:schemeClr val="bg1"/>
                </a:solidFill>
                <a:latin typeface="Arial Black" pitchFamily="34" charset="0"/>
                <a:cs typeface="Arial" charset="0"/>
              </a:defRPr>
            </a:lvl9pPr>
          </a:lstStyle>
          <a:p>
            <a:pPr algn="ctr" defTabSz="914294" eaLnBrk="1" hangingPunct="1"/>
            <a:r>
              <a:rPr lang="en-US">
                <a:solidFill>
                  <a:srgbClr val="FFFFFF"/>
                </a:solidFill>
              </a:rPr>
              <a:t>18</a:t>
            </a:r>
          </a:p>
        </p:txBody>
      </p:sp>
      <p:sp>
        <p:nvSpPr>
          <p:cNvPr id="89097" name="TextBox 18"/>
          <p:cNvSpPr txBox="1">
            <a:spLocks noChangeArrowheads="1"/>
          </p:cNvSpPr>
          <p:nvPr/>
        </p:nvSpPr>
        <p:spPr bwMode="auto">
          <a:xfrm>
            <a:off x="5900738" y="5861050"/>
            <a:ext cx="56515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bg1"/>
                </a:solidFill>
                <a:latin typeface="Arial Black" pitchFamily="34" charset="0"/>
                <a:cs typeface="Arial" charset="0"/>
              </a:defRPr>
            </a:lvl1pPr>
            <a:lvl2pPr marL="742950" indent="-285750" eaLnBrk="0" hangingPunct="0">
              <a:defRPr>
                <a:solidFill>
                  <a:schemeClr val="bg1"/>
                </a:solidFill>
                <a:latin typeface="Arial Black" pitchFamily="34" charset="0"/>
                <a:cs typeface="Arial" charset="0"/>
              </a:defRPr>
            </a:lvl2pPr>
            <a:lvl3pPr marL="1143000" indent="-228600" eaLnBrk="0" hangingPunct="0">
              <a:defRPr>
                <a:solidFill>
                  <a:schemeClr val="bg1"/>
                </a:solidFill>
                <a:latin typeface="Arial Black" pitchFamily="34" charset="0"/>
                <a:cs typeface="Arial" charset="0"/>
              </a:defRPr>
            </a:lvl3pPr>
            <a:lvl4pPr marL="1600200" indent="-228600" eaLnBrk="0" hangingPunct="0">
              <a:defRPr>
                <a:solidFill>
                  <a:schemeClr val="bg1"/>
                </a:solidFill>
                <a:latin typeface="Arial Black" pitchFamily="34" charset="0"/>
                <a:cs typeface="Arial" charset="0"/>
              </a:defRPr>
            </a:lvl4pPr>
            <a:lvl5pPr marL="2057400" indent="-228600" eaLnBrk="0" hangingPunct="0">
              <a:defRPr>
                <a:solidFill>
                  <a:schemeClr val="bg1"/>
                </a:solidFill>
                <a:latin typeface="Arial Black" pitchFamily="34" charset="0"/>
                <a:cs typeface="Arial" charset="0"/>
              </a:defRPr>
            </a:lvl5pPr>
            <a:lvl6pPr marL="2514600" indent="-228600" eaLnBrk="0" fontAlgn="base" hangingPunct="0">
              <a:spcBef>
                <a:spcPct val="0"/>
              </a:spcBef>
              <a:spcAft>
                <a:spcPct val="0"/>
              </a:spcAft>
              <a:defRPr>
                <a:solidFill>
                  <a:schemeClr val="bg1"/>
                </a:solidFill>
                <a:latin typeface="Arial Black" pitchFamily="34" charset="0"/>
                <a:cs typeface="Arial" charset="0"/>
              </a:defRPr>
            </a:lvl6pPr>
            <a:lvl7pPr marL="2971800" indent="-228600" eaLnBrk="0" fontAlgn="base" hangingPunct="0">
              <a:spcBef>
                <a:spcPct val="0"/>
              </a:spcBef>
              <a:spcAft>
                <a:spcPct val="0"/>
              </a:spcAft>
              <a:defRPr>
                <a:solidFill>
                  <a:schemeClr val="bg1"/>
                </a:solidFill>
                <a:latin typeface="Arial Black" pitchFamily="34" charset="0"/>
                <a:cs typeface="Arial" charset="0"/>
              </a:defRPr>
            </a:lvl7pPr>
            <a:lvl8pPr marL="3429000" indent="-228600" eaLnBrk="0" fontAlgn="base" hangingPunct="0">
              <a:spcBef>
                <a:spcPct val="0"/>
              </a:spcBef>
              <a:spcAft>
                <a:spcPct val="0"/>
              </a:spcAft>
              <a:defRPr>
                <a:solidFill>
                  <a:schemeClr val="bg1"/>
                </a:solidFill>
                <a:latin typeface="Arial Black" pitchFamily="34" charset="0"/>
                <a:cs typeface="Arial" charset="0"/>
              </a:defRPr>
            </a:lvl8pPr>
            <a:lvl9pPr marL="3886200" indent="-228600" eaLnBrk="0" fontAlgn="base" hangingPunct="0">
              <a:spcBef>
                <a:spcPct val="0"/>
              </a:spcBef>
              <a:spcAft>
                <a:spcPct val="0"/>
              </a:spcAft>
              <a:defRPr>
                <a:solidFill>
                  <a:schemeClr val="bg1"/>
                </a:solidFill>
                <a:latin typeface="Arial Black" pitchFamily="34" charset="0"/>
                <a:cs typeface="Arial" charset="0"/>
              </a:defRPr>
            </a:lvl9pPr>
          </a:lstStyle>
          <a:p>
            <a:pPr algn="ctr" defTabSz="914294" eaLnBrk="1" hangingPunct="1"/>
            <a:r>
              <a:rPr lang="en-US">
                <a:solidFill>
                  <a:srgbClr val="FFFFFF"/>
                </a:solidFill>
              </a:rPr>
              <a:t>24</a:t>
            </a:r>
          </a:p>
        </p:txBody>
      </p:sp>
      <p:sp>
        <p:nvSpPr>
          <p:cNvPr id="89098" name="TextBox 24"/>
          <p:cNvSpPr txBox="1">
            <a:spLocks noChangeArrowheads="1"/>
          </p:cNvSpPr>
          <p:nvPr/>
        </p:nvSpPr>
        <p:spPr bwMode="auto">
          <a:xfrm>
            <a:off x="7042150" y="5861050"/>
            <a:ext cx="56515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bg1"/>
                </a:solidFill>
                <a:latin typeface="Arial Black" pitchFamily="34" charset="0"/>
                <a:cs typeface="Arial" charset="0"/>
              </a:defRPr>
            </a:lvl1pPr>
            <a:lvl2pPr marL="742950" indent="-285750" eaLnBrk="0" hangingPunct="0">
              <a:defRPr>
                <a:solidFill>
                  <a:schemeClr val="bg1"/>
                </a:solidFill>
                <a:latin typeface="Arial Black" pitchFamily="34" charset="0"/>
                <a:cs typeface="Arial" charset="0"/>
              </a:defRPr>
            </a:lvl2pPr>
            <a:lvl3pPr marL="1143000" indent="-228600" eaLnBrk="0" hangingPunct="0">
              <a:defRPr>
                <a:solidFill>
                  <a:schemeClr val="bg1"/>
                </a:solidFill>
                <a:latin typeface="Arial Black" pitchFamily="34" charset="0"/>
                <a:cs typeface="Arial" charset="0"/>
              </a:defRPr>
            </a:lvl3pPr>
            <a:lvl4pPr marL="1600200" indent="-228600" eaLnBrk="0" hangingPunct="0">
              <a:defRPr>
                <a:solidFill>
                  <a:schemeClr val="bg1"/>
                </a:solidFill>
                <a:latin typeface="Arial Black" pitchFamily="34" charset="0"/>
                <a:cs typeface="Arial" charset="0"/>
              </a:defRPr>
            </a:lvl4pPr>
            <a:lvl5pPr marL="2057400" indent="-228600" eaLnBrk="0" hangingPunct="0">
              <a:defRPr>
                <a:solidFill>
                  <a:schemeClr val="bg1"/>
                </a:solidFill>
                <a:latin typeface="Arial Black" pitchFamily="34" charset="0"/>
                <a:cs typeface="Arial" charset="0"/>
              </a:defRPr>
            </a:lvl5pPr>
            <a:lvl6pPr marL="2514600" indent="-228600" eaLnBrk="0" fontAlgn="base" hangingPunct="0">
              <a:spcBef>
                <a:spcPct val="0"/>
              </a:spcBef>
              <a:spcAft>
                <a:spcPct val="0"/>
              </a:spcAft>
              <a:defRPr>
                <a:solidFill>
                  <a:schemeClr val="bg1"/>
                </a:solidFill>
                <a:latin typeface="Arial Black" pitchFamily="34" charset="0"/>
                <a:cs typeface="Arial" charset="0"/>
              </a:defRPr>
            </a:lvl6pPr>
            <a:lvl7pPr marL="2971800" indent="-228600" eaLnBrk="0" fontAlgn="base" hangingPunct="0">
              <a:spcBef>
                <a:spcPct val="0"/>
              </a:spcBef>
              <a:spcAft>
                <a:spcPct val="0"/>
              </a:spcAft>
              <a:defRPr>
                <a:solidFill>
                  <a:schemeClr val="bg1"/>
                </a:solidFill>
                <a:latin typeface="Arial Black" pitchFamily="34" charset="0"/>
                <a:cs typeface="Arial" charset="0"/>
              </a:defRPr>
            </a:lvl7pPr>
            <a:lvl8pPr marL="3429000" indent="-228600" eaLnBrk="0" fontAlgn="base" hangingPunct="0">
              <a:spcBef>
                <a:spcPct val="0"/>
              </a:spcBef>
              <a:spcAft>
                <a:spcPct val="0"/>
              </a:spcAft>
              <a:defRPr>
                <a:solidFill>
                  <a:schemeClr val="bg1"/>
                </a:solidFill>
                <a:latin typeface="Arial Black" pitchFamily="34" charset="0"/>
                <a:cs typeface="Arial" charset="0"/>
              </a:defRPr>
            </a:lvl8pPr>
            <a:lvl9pPr marL="3886200" indent="-228600" eaLnBrk="0" fontAlgn="base" hangingPunct="0">
              <a:spcBef>
                <a:spcPct val="0"/>
              </a:spcBef>
              <a:spcAft>
                <a:spcPct val="0"/>
              </a:spcAft>
              <a:defRPr>
                <a:solidFill>
                  <a:schemeClr val="bg1"/>
                </a:solidFill>
                <a:latin typeface="Arial Black" pitchFamily="34" charset="0"/>
                <a:cs typeface="Arial" charset="0"/>
              </a:defRPr>
            </a:lvl9pPr>
          </a:lstStyle>
          <a:p>
            <a:pPr algn="ctr" defTabSz="914294" eaLnBrk="1" hangingPunct="1"/>
            <a:r>
              <a:rPr lang="en-US">
                <a:solidFill>
                  <a:srgbClr val="FFFFFF"/>
                </a:solidFill>
              </a:rPr>
              <a:t>30</a:t>
            </a:r>
          </a:p>
        </p:txBody>
      </p:sp>
      <p:sp>
        <p:nvSpPr>
          <p:cNvPr id="89099" name="TextBox 25"/>
          <p:cNvSpPr txBox="1">
            <a:spLocks noChangeArrowheads="1"/>
          </p:cNvSpPr>
          <p:nvPr/>
        </p:nvSpPr>
        <p:spPr bwMode="auto">
          <a:xfrm>
            <a:off x="8183563" y="5861050"/>
            <a:ext cx="56515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bg1"/>
                </a:solidFill>
                <a:latin typeface="Arial Black" pitchFamily="34" charset="0"/>
                <a:cs typeface="Arial" charset="0"/>
              </a:defRPr>
            </a:lvl1pPr>
            <a:lvl2pPr marL="742950" indent="-285750" eaLnBrk="0" hangingPunct="0">
              <a:defRPr>
                <a:solidFill>
                  <a:schemeClr val="bg1"/>
                </a:solidFill>
                <a:latin typeface="Arial Black" pitchFamily="34" charset="0"/>
                <a:cs typeface="Arial" charset="0"/>
              </a:defRPr>
            </a:lvl2pPr>
            <a:lvl3pPr marL="1143000" indent="-228600" eaLnBrk="0" hangingPunct="0">
              <a:defRPr>
                <a:solidFill>
                  <a:schemeClr val="bg1"/>
                </a:solidFill>
                <a:latin typeface="Arial Black" pitchFamily="34" charset="0"/>
                <a:cs typeface="Arial" charset="0"/>
              </a:defRPr>
            </a:lvl3pPr>
            <a:lvl4pPr marL="1600200" indent="-228600" eaLnBrk="0" hangingPunct="0">
              <a:defRPr>
                <a:solidFill>
                  <a:schemeClr val="bg1"/>
                </a:solidFill>
                <a:latin typeface="Arial Black" pitchFamily="34" charset="0"/>
                <a:cs typeface="Arial" charset="0"/>
              </a:defRPr>
            </a:lvl4pPr>
            <a:lvl5pPr marL="2057400" indent="-228600" eaLnBrk="0" hangingPunct="0">
              <a:defRPr>
                <a:solidFill>
                  <a:schemeClr val="bg1"/>
                </a:solidFill>
                <a:latin typeface="Arial Black" pitchFamily="34" charset="0"/>
                <a:cs typeface="Arial" charset="0"/>
              </a:defRPr>
            </a:lvl5pPr>
            <a:lvl6pPr marL="2514600" indent="-228600" eaLnBrk="0" fontAlgn="base" hangingPunct="0">
              <a:spcBef>
                <a:spcPct val="0"/>
              </a:spcBef>
              <a:spcAft>
                <a:spcPct val="0"/>
              </a:spcAft>
              <a:defRPr>
                <a:solidFill>
                  <a:schemeClr val="bg1"/>
                </a:solidFill>
                <a:latin typeface="Arial Black" pitchFamily="34" charset="0"/>
                <a:cs typeface="Arial" charset="0"/>
              </a:defRPr>
            </a:lvl6pPr>
            <a:lvl7pPr marL="2971800" indent="-228600" eaLnBrk="0" fontAlgn="base" hangingPunct="0">
              <a:spcBef>
                <a:spcPct val="0"/>
              </a:spcBef>
              <a:spcAft>
                <a:spcPct val="0"/>
              </a:spcAft>
              <a:defRPr>
                <a:solidFill>
                  <a:schemeClr val="bg1"/>
                </a:solidFill>
                <a:latin typeface="Arial Black" pitchFamily="34" charset="0"/>
                <a:cs typeface="Arial" charset="0"/>
              </a:defRPr>
            </a:lvl7pPr>
            <a:lvl8pPr marL="3429000" indent="-228600" eaLnBrk="0" fontAlgn="base" hangingPunct="0">
              <a:spcBef>
                <a:spcPct val="0"/>
              </a:spcBef>
              <a:spcAft>
                <a:spcPct val="0"/>
              </a:spcAft>
              <a:defRPr>
                <a:solidFill>
                  <a:schemeClr val="bg1"/>
                </a:solidFill>
                <a:latin typeface="Arial Black" pitchFamily="34" charset="0"/>
                <a:cs typeface="Arial" charset="0"/>
              </a:defRPr>
            </a:lvl8pPr>
            <a:lvl9pPr marL="3886200" indent="-228600" eaLnBrk="0" fontAlgn="base" hangingPunct="0">
              <a:spcBef>
                <a:spcPct val="0"/>
              </a:spcBef>
              <a:spcAft>
                <a:spcPct val="0"/>
              </a:spcAft>
              <a:defRPr>
                <a:solidFill>
                  <a:schemeClr val="bg1"/>
                </a:solidFill>
                <a:latin typeface="Arial Black" pitchFamily="34" charset="0"/>
                <a:cs typeface="Arial" charset="0"/>
              </a:defRPr>
            </a:lvl9pPr>
          </a:lstStyle>
          <a:p>
            <a:pPr algn="ctr" defTabSz="914294" eaLnBrk="1" hangingPunct="1"/>
            <a:r>
              <a:rPr lang="en-US">
                <a:solidFill>
                  <a:srgbClr val="FFFFFF"/>
                </a:solidFill>
              </a:rPr>
              <a:t>36</a:t>
            </a:r>
          </a:p>
        </p:txBody>
      </p:sp>
      <p:sp>
        <p:nvSpPr>
          <p:cNvPr id="89100" name="Rectangle 36"/>
          <p:cNvSpPr>
            <a:spLocks noChangeArrowheads="1"/>
          </p:cNvSpPr>
          <p:nvPr/>
        </p:nvSpPr>
        <p:spPr bwMode="auto">
          <a:xfrm>
            <a:off x="1844675" y="1785938"/>
            <a:ext cx="1004888" cy="4022725"/>
          </a:xfrm>
          <a:prstGeom prst="rect">
            <a:avLst/>
          </a:prstGeom>
          <a:solidFill>
            <a:srgbClr val="578820"/>
          </a:solidFill>
          <a:ln>
            <a:noFill/>
          </a:ln>
          <a:extLst>
            <a:ext uri="{91240B29-F687-4F45-9708-019B960494DF}">
              <a14:hiddenLine xmlns:a14="http://schemas.microsoft.com/office/drawing/2010/main" w="57150">
                <a:solidFill>
                  <a:srgbClr val="000000"/>
                </a:solidFill>
                <a:prstDash val="sysDash"/>
                <a:miter lim="800000"/>
                <a:headEnd/>
                <a:tailEnd/>
              </a14:hiddenLine>
            </a:ext>
          </a:extLst>
        </p:spPr>
        <p:txBody>
          <a:bodyPr anchor="ctr" anchorCtr="1"/>
          <a:lstStyle/>
          <a:p>
            <a:pPr algn="ctr" defTabSz="914294">
              <a:spcBef>
                <a:spcPct val="50000"/>
              </a:spcBef>
            </a:pPr>
            <a:endParaRPr lang="en-US">
              <a:solidFill>
                <a:srgbClr val="000000"/>
              </a:solidFill>
              <a:latin typeface="Arial"/>
            </a:endParaRPr>
          </a:p>
        </p:txBody>
      </p:sp>
      <p:sp>
        <p:nvSpPr>
          <p:cNvPr id="89101" name="Rectangle 37"/>
          <p:cNvSpPr>
            <a:spLocks noChangeArrowheads="1"/>
          </p:cNvSpPr>
          <p:nvPr/>
        </p:nvSpPr>
        <p:spPr bwMode="auto">
          <a:xfrm>
            <a:off x="2838450" y="1785938"/>
            <a:ext cx="960438" cy="4022725"/>
          </a:xfrm>
          <a:prstGeom prst="rect">
            <a:avLst/>
          </a:prstGeom>
          <a:solidFill>
            <a:srgbClr val="E7A031"/>
          </a:solidFill>
          <a:ln>
            <a:noFill/>
          </a:ln>
          <a:extLst>
            <a:ext uri="{91240B29-F687-4F45-9708-019B960494DF}">
              <a14:hiddenLine xmlns:a14="http://schemas.microsoft.com/office/drawing/2010/main" w="57150">
                <a:solidFill>
                  <a:srgbClr val="000000"/>
                </a:solidFill>
                <a:prstDash val="sysDash"/>
                <a:miter lim="800000"/>
                <a:headEnd/>
                <a:tailEnd/>
              </a14:hiddenLine>
            </a:ext>
          </a:extLst>
        </p:spPr>
        <p:txBody>
          <a:bodyPr anchor="ctr" anchorCtr="1"/>
          <a:lstStyle/>
          <a:p>
            <a:pPr algn="ctr" defTabSz="914294">
              <a:spcBef>
                <a:spcPct val="50000"/>
              </a:spcBef>
            </a:pPr>
            <a:endParaRPr lang="en-US">
              <a:solidFill>
                <a:srgbClr val="000000"/>
              </a:solidFill>
              <a:latin typeface="Arial"/>
            </a:endParaRPr>
          </a:p>
        </p:txBody>
      </p:sp>
      <p:sp>
        <p:nvSpPr>
          <p:cNvPr id="89102" name="Rectangle 38"/>
          <p:cNvSpPr>
            <a:spLocks noChangeArrowheads="1"/>
          </p:cNvSpPr>
          <p:nvPr/>
        </p:nvSpPr>
        <p:spPr bwMode="auto">
          <a:xfrm>
            <a:off x="3794125" y="1785938"/>
            <a:ext cx="4689475" cy="4022725"/>
          </a:xfrm>
          <a:prstGeom prst="rect">
            <a:avLst/>
          </a:prstGeom>
          <a:solidFill>
            <a:srgbClr val="AD2C49"/>
          </a:solidFill>
          <a:ln>
            <a:noFill/>
          </a:ln>
          <a:extLst>
            <a:ext uri="{91240B29-F687-4F45-9708-019B960494DF}">
              <a14:hiddenLine xmlns:a14="http://schemas.microsoft.com/office/drawing/2010/main" w="57150">
                <a:solidFill>
                  <a:srgbClr val="000000"/>
                </a:solidFill>
                <a:prstDash val="sysDash"/>
                <a:miter lim="800000"/>
                <a:headEnd/>
                <a:tailEnd/>
              </a14:hiddenLine>
            </a:ext>
          </a:extLst>
        </p:spPr>
        <p:txBody>
          <a:bodyPr anchor="ctr" anchorCtr="1"/>
          <a:lstStyle/>
          <a:p>
            <a:pPr algn="ctr" defTabSz="914294">
              <a:spcBef>
                <a:spcPct val="50000"/>
              </a:spcBef>
            </a:pPr>
            <a:endParaRPr lang="en-US">
              <a:solidFill>
                <a:srgbClr val="000000"/>
              </a:solidFill>
              <a:latin typeface="Arial"/>
            </a:endParaRPr>
          </a:p>
        </p:txBody>
      </p:sp>
      <p:sp>
        <p:nvSpPr>
          <p:cNvPr id="89103" name="Rectangle 2"/>
          <p:cNvSpPr txBox="1">
            <a:spLocks noChangeArrowheads="1"/>
          </p:cNvSpPr>
          <p:nvPr/>
        </p:nvSpPr>
        <p:spPr bwMode="auto">
          <a:xfrm>
            <a:off x="0" y="204788"/>
            <a:ext cx="8040688" cy="598487"/>
          </a:xfrm>
          <a:prstGeom prst="rect">
            <a:avLst/>
          </a:prstGeom>
          <a:solidFill>
            <a:srgbClr val="0063A6"/>
          </a:solidFill>
          <a:ln>
            <a:noFill/>
          </a:ln>
          <a:extLst>
            <a:ext uri="{91240B29-F687-4F45-9708-019B960494DF}">
              <a14:hiddenLine xmlns:a14="http://schemas.microsoft.com/office/drawing/2010/main" w="57150">
                <a:solidFill>
                  <a:srgbClr val="000000"/>
                </a:solidFill>
                <a:miter lim="800000"/>
                <a:headEnd/>
                <a:tailEnd/>
              </a14:hiddenLine>
            </a:ext>
          </a:extLst>
        </p:spPr>
        <p:txBody>
          <a:bodyPr rIns="0" anchor="ctr" anchorCtr="1"/>
          <a:lstStyle>
            <a:lvl1pPr eaLnBrk="0" hangingPunct="0">
              <a:defRPr>
                <a:solidFill>
                  <a:schemeClr val="bg1"/>
                </a:solidFill>
                <a:latin typeface="Arial Black" pitchFamily="34" charset="0"/>
                <a:cs typeface="Arial" charset="0"/>
              </a:defRPr>
            </a:lvl1pPr>
            <a:lvl2pPr marL="742950" indent="-285750" eaLnBrk="0" hangingPunct="0">
              <a:defRPr>
                <a:solidFill>
                  <a:schemeClr val="bg1"/>
                </a:solidFill>
                <a:latin typeface="Arial Black" pitchFamily="34" charset="0"/>
                <a:cs typeface="Arial" charset="0"/>
              </a:defRPr>
            </a:lvl2pPr>
            <a:lvl3pPr marL="1143000" indent="-228600" eaLnBrk="0" hangingPunct="0">
              <a:defRPr>
                <a:solidFill>
                  <a:schemeClr val="bg1"/>
                </a:solidFill>
                <a:latin typeface="Arial Black" pitchFamily="34" charset="0"/>
                <a:cs typeface="Arial" charset="0"/>
              </a:defRPr>
            </a:lvl3pPr>
            <a:lvl4pPr marL="1600200" indent="-228600" eaLnBrk="0" hangingPunct="0">
              <a:defRPr>
                <a:solidFill>
                  <a:schemeClr val="bg1"/>
                </a:solidFill>
                <a:latin typeface="Arial Black" pitchFamily="34" charset="0"/>
                <a:cs typeface="Arial" charset="0"/>
              </a:defRPr>
            </a:lvl4pPr>
            <a:lvl5pPr marL="2057400" indent="-228600" eaLnBrk="0" hangingPunct="0">
              <a:defRPr>
                <a:solidFill>
                  <a:schemeClr val="bg1"/>
                </a:solidFill>
                <a:latin typeface="Arial Black" pitchFamily="34" charset="0"/>
                <a:cs typeface="Arial" charset="0"/>
              </a:defRPr>
            </a:lvl5pPr>
            <a:lvl6pPr marL="2514600" indent="-228600" eaLnBrk="0" fontAlgn="base" hangingPunct="0">
              <a:spcBef>
                <a:spcPct val="0"/>
              </a:spcBef>
              <a:spcAft>
                <a:spcPct val="0"/>
              </a:spcAft>
              <a:defRPr>
                <a:solidFill>
                  <a:schemeClr val="bg1"/>
                </a:solidFill>
                <a:latin typeface="Arial Black" pitchFamily="34" charset="0"/>
                <a:cs typeface="Arial" charset="0"/>
              </a:defRPr>
            </a:lvl6pPr>
            <a:lvl7pPr marL="2971800" indent="-228600" eaLnBrk="0" fontAlgn="base" hangingPunct="0">
              <a:spcBef>
                <a:spcPct val="0"/>
              </a:spcBef>
              <a:spcAft>
                <a:spcPct val="0"/>
              </a:spcAft>
              <a:defRPr>
                <a:solidFill>
                  <a:schemeClr val="bg1"/>
                </a:solidFill>
                <a:latin typeface="Arial Black" pitchFamily="34" charset="0"/>
                <a:cs typeface="Arial" charset="0"/>
              </a:defRPr>
            </a:lvl7pPr>
            <a:lvl8pPr marL="3429000" indent="-228600" eaLnBrk="0" fontAlgn="base" hangingPunct="0">
              <a:spcBef>
                <a:spcPct val="0"/>
              </a:spcBef>
              <a:spcAft>
                <a:spcPct val="0"/>
              </a:spcAft>
              <a:defRPr>
                <a:solidFill>
                  <a:schemeClr val="bg1"/>
                </a:solidFill>
                <a:latin typeface="Arial Black" pitchFamily="34" charset="0"/>
                <a:cs typeface="Arial" charset="0"/>
              </a:defRPr>
            </a:lvl8pPr>
            <a:lvl9pPr marL="3886200" indent="-228600" eaLnBrk="0" fontAlgn="base" hangingPunct="0">
              <a:spcBef>
                <a:spcPct val="0"/>
              </a:spcBef>
              <a:spcAft>
                <a:spcPct val="0"/>
              </a:spcAft>
              <a:defRPr>
                <a:solidFill>
                  <a:schemeClr val="bg1"/>
                </a:solidFill>
                <a:latin typeface="Arial Black" pitchFamily="34" charset="0"/>
                <a:cs typeface="Arial" charset="0"/>
              </a:defRPr>
            </a:lvl9pPr>
          </a:lstStyle>
          <a:p>
            <a:pPr algn="r" defTabSz="914294">
              <a:lnSpc>
                <a:spcPct val="90000"/>
              </a:lnSpc>
            </a:pPr>
            <a:r>
              <a:rPr lang="en-US" sz="2800" b="1" dirty="0" smtClean="0">
                <a:solidFill>
                  <a:srgbClr val="FFFFFF"/>
                </a:solidFill>
              </a:rPr>
              <a:t>Lee County BMI June 2013 </a:t>
            </a:r>
            <a:endParaRPr lang="en-US" sz="2800" b="1" dirty="0">
              <a:solidFill>
                <a:srgbClr val="FFFFFF"/>
              </a:solidFill>
            </a:endParaRPr>
          </a:p>
        </p:txBody>
      </p:sp>
      <p:sp>
        <p:nvSpPr>
          <p:cNvPr id="89104" name="TextBox 20"/>
          <p:cNvSpPr txBox="1">
            <a:spLocks noChangeArrowheads="1"/>
          </p:cNvSpPr>
          <p:nvPr/>
        </p:nvSpPr>
        <p:spPr bwMode="auto">
          <a:xfrm>
            <a:off x="682625" y="1814513"/>
            <a:ext cx="1055688"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bg1"/>
                </a:solidFill>
                <a:latin typeface="Arial Black" pitchFamily="34" charset="0"/>
                <a:cs typeface="Arial" charset="0"/>
              </a:defRPr>
            </a:lvl1pPr>
            <a:lvl2pPr marL="742950" indent="-285750" eaLnBrk="0" hangingPunct="0">
              <a:defRPr>
                <a:solidFill>
                  <a:schemeClr val="bg1"/>
                </a:solidFill>
                <a:latin typeface="Arial Black" pitchFamily="34" charset="0"/>
                <a:cs typeface="Arial" charset="0"/>
              </a:defRPr>
            </a:lvl2pPr>
            <a:lvl3pPr marL="1143000" indent="-228600" eaLnBrk="0" hangingPunct="0">
              <a:defRPr>
                <a:solidFill>
                  <a:schemeClr val="bg1"/>
                </a:solidFill>
                <a:latin typeface="Arial Black" pitchFamily="34" charset="0"/>
                <a:cs typeface="Arial" charset="0"/>
              </a:defRPr>
            </a:lvl3pPr>
            <a:lvl4pPr marL="1600200" indent="-228600" eaLnBrk="0" hangingPunct="0">
              <a:defRPr>
                <a:solidFill>
                  <a:schemeClr val="bg1"/>
                </a:solidFill>
                <a:latin typeface="Arial Black" pitchFamily="34" charset="0"/>
                <a:cs typeface="Arial" charset="0"/>
              </a:defRPr>
            </a:lvl4pPr>
            <a:lvl5pPr marL="2057400" indent="-228600" eaLnBrk="0" hangingPunct="0">
              <a:defRPr>
                <a:solidFill>
                  <a:schemeClr val="bg1"/>
                </a:solidFill>
                <a:latin typeface="Arial Black" pitchFamily="34" charset="0"/>
                <a:cs typeface="Arial" charset="0"/>
              </a:defRPr>
            </a:lvl5pPr>
            <a:lvl6pPr marL="2514600" indent="-228600" eaLnBrk="0" fontAlgn="base" hangingPunct="0">
              <a:spcBef>
                <a:spcPct val="0"/>
              </a:spcBef>
              <a:spcAft>
                <a:spcPct val="0"/>
              </a:spcAft>
              <a:defRPr>
                <a:solidFill>
                  <a:schemeClr val="bg1"/>
                </a:solidFill>
                <a:latin typeface="Arial Black" pitchFamily="34" charset="0"/>
                <a:cs typeface="Arial" charset="0"/>
              </a:defRPr>
            </a:lvl6pPr>
            <a:lvl7pPr marL="2971800" indent="-228600" eaLnBrk="0" fontAlgn="base" hangingPunct="0">
              <a:spcBef>
                <a:spcPct val="0"/>
              </a:spcBef>
              <a:spcAft>
                <a:spcPct val="0"/>
              </a:spcAft>
              <a:defRPr>
                <a:solidFill>
                  <a:schemeClr val="bg1"/>
                </a:solidFill>
                <a:latin typeface="Arial Black" pitchFamily="34" charset="0"/>
                <a:cs typeface="Arial" charset="0"/>
              </a:defRPr>
            </a:lvl7pPr>
            <a:lvl8pPr marL="3429000" indent="-228600" eaLnBrk="0" fontAlgn="base" hangingPunct="0">
              <a:spcBef>
                <a:spcPct val="0"/>
              </a:spcBef>
              <a:spcAft>
                <a:spcPct val="0"/>
              </a:spcAft>
              <a:defRPr>
                <a:solidFill>
                  <a:schemeClr val="bg1"/>
                </a:solidFill>
                <a:latin typeface="Arial Black" pitchFamily="34" charset="0"/>
                <a:cs typeface="Arial" charset="0"/>
              </a:defRPr>
            </a:lvl8pPr>
            <a:lvl9pPr marL="3886200" indent="-228600" eaLnBrk="0" fontAlgn="base" hangingPunct="0">
              <a:spcBef>
                <a:spcPct val="0"/>
              </a:spcBef>
              <a:spcAft>
                <a:spcPct val="0"/>
              </a:spcAft>
              <a:defRPr>
                <a:solidFill>
                  <a:schemeClr val="bg1"/>
                </a:solidFill>
                <a:latin typeface="Arial Black" pitchFamily="34" charset="0"/>
                <a:cs typeface="Arial" charset="0"/>
              </a:defRPr>
            </a:lvl9pPr>
          </a:lstStyle>
          <a:p>
            <a:pPr algn="r" defTabSz="914294" eaLnBrk="1" hangingPunct="1"/>
            <a:r>
              <a:rPr lang="en-US" b="1">
                <a:solidFill>
                  <a:srgbClr val="FFFFFF"/>
                </a:solidFill>
                <a:latin typeface="Arial Narrow" pitchFamily="34" charset="0"/>
              </a:rPr>
              <a:t>$1m+</a:t>
            </a:r>
          </a:p>
        </p:txBody>
      </p:sp>
      <p:sp>
        <p:nvSpPr>
          <p:cNvPr id="89105" name="TextBox 21"/>
          <p:cNvSpPr txBox="1">
            <a:spLocks noChangeArrowheads="1"/>
          </p:cNvSpPr>
          <p:nvPr/>
        </p:nvSpPr>
        <p:spPr bwMode="auto">
          <a:xfrm>
            <a:off x="376238" y="2319338"/>
            <a:ext cx="13620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bg1"/>
                </a:solidFill>
                <a:latin typeface="Arial Black" pitchFamily="34" charset="0"/>
                <a:cs typeface="Arial" charset="0"/>
              </a:defRPr>
            </a:lvl1pPr>
            <a:lvl2pPr marL="742950" indent="-285750" eaLnBrk="0" hangingPunct="0">
              <a:defRPr>
                <a:solidFill>
                  <a:schemeClr val="bg1"/>
                </a:solidFill>
                <a:latin typeface="Arial Black" pitchFamily="34" charset="0"/>
                <a:cs typeface="Arial" charset="0"/>
              </a:defRPr>
            </a:lvl2pPr>
            <a:lvl3pPr marL="1143000" indent="-228600" eaLnBrk="0" hangingPunct="0">
              <a:defRPr>
                <a:solidFill>
                  <a:schemeClr val="bg1"/>
                </a:solidFill>
                <a:latin typeface="Arial Black" pitchFamily="34" charset="0"/>
                <a:cs typeface="Arial" charset="0"/>
              </a:defRPr>
            </a:lvl3pPr>
            <a:lvl4pPr marL="1600200" indent="-228600" eaLnBrk="0" hangingPunct="0">
              <a:defRPr>
                <a:solidFill>
                  <a:schemeClr val="bg1"/>
                </a:solidFill>
                <a:latin typeface="Arial Black" pitchFamily="34" charset="0"/>
                <a:cs typeface="Arial" charset="0"/>
              </a:defRPr>
            </a:lvl4pPr>
            <a:lvl5pPr marL="2057400" indent="-228600" eaLnBrk="0" hangingPunct="0">
              <a:defRPr>
                <a:solidFill>
                  <a:schemeClr val="bg1"/>
                </a:solidFill>
                <a:latin typeface="Arial Black" pitchFamily="34" charset="0"/>
                <a:cs typeface="Arial" charset="0"/>
              </a:defRPr>
            </a:lvl5pPr>
            <a:lvl6pPr marL="2514600" indent="-228600" eaLnBrk="0" fontAlgn="base" hangingPunct="0">
              <a:spcBef>
                <a:spcPct val="0"/>
              </a:spcBef>
              <a:spcAft>
                <a:spcPct val="0"/>
              </a:spcAft>
              <a:defRPr>
                <a:solidFill>
                  <a:schemeClr val="bg1"/>
                </a:solidFill>
                <a:latin typeface="Arial Black" pitchFamily="34" charset="0"/>
                <a:cs typeface="Arial" charset="0"/>
              </a:defRPr>
            </a:lvl6pPr>
            <a:lvl7pPr marL="2971800" indent="-228600" eaLnBrk="0" fontAlgn="base" hangingPunct="0">
              <a:spcBef>
                <a:spcPct val="0"/>
              </a:spcBef>
              <a:spcAft>
                <a:spcPct val="0"/>
              </a:spcAft>
              <a:defRPr>
                <a:solidFill>
                  <a:schemeClr val="bg1"/>
                </a:solidFill>
                <a:latin typeface="Arial Black" pitchFamily="34" charset="0"/>
                <a:cs typeface="Arial" charset="0"/>
              </a:defRPr>
            </a:lvl7pPr>
            <a:lvl8pPr marL="3429000" indent="-228600" eaLnBrk="0" fontAlgn="base" hangingPunct="0">
              <a:spcBef>
                <a:spcPct val="0"/>
              </a:spcBef>
              <a:spcAft>
                <a:spcPct val="0"/>
              </a:spcAft>
              <a:defRPr>
                <a:solidFill>
                  <a:schemeClr val="bg1"/>
                </a:solidFill>
                <a:latin typeface="Arial Black" pitchFamily="34" charset="0"/>
                <a:cs typeface="Arial" charset="0"/>
              </a:defRPr>
            </a:lvl8pPr>
            <a:lvl9pPr marL="3886200" indent="-228600" eaLnBrk="0" fontAlgn="base" hangingPunct="0">
              <a:spcBef>
                <a:spcPct val="0"/>
              </a:spcBef>
              <a:spcAft>
                <a:spcPct val="0"/>
              </a:spcAft>
              <a:defRPr>
                <a:solidFill>
                  <a:schemeClr val="bg1"/>
                </a:solidFill>
                <a:latin typeface="Arial Black" pitchFamily="34" charset="0"/>
                <a:cs typeface="Arial" charset="0"/>
              </a:defRPr>
            </a:lvl9pPr>
          </a:lstStyle>
          <a:p>
            <a:pPr algn="r" defTabSz="914294" eaLnBrk="1" hangingPunct="1"/>
            <a:r>
              <a:rPr lang="en-US" b="1">
                <a:solidFill>
                  <a:srgbClr val="FFFFFF"/>
                </a:solidFill>
                <a:latin typeface="Arial Narrow" pitchFamily="34" charset="0"/>
              </a:rPr>
              <a:t>$500K-$1m</a:t>
            </a:r>
          </a:p>
        </p:txBody>
      </p:sp>
      <p:sp>
        <p:nvSpPr>
          <p:cNvPr id="89106" name="TextBox 23"/>
          <p:cNvSpPr txBox="1">
            <a:spLocks noChangeArrowheads="1"/>
          </p:cNvSpPr>
          <p:nvPr/>
        </p:nvSpPr>
        <p:spPr bwMode="auto">
          <a:xfrm>
            <a:off x="376238" y="2825750"/>
            <a:ext cx="136207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bg1"/>
                </a:solidFill>
                <a:latin typeface="Arial Black" pitchFamily="34" charset="0"/>
                <a:cs typeface="Arial" charset="0"/>
              </a:defRPr>
            </a:lvl1pPr>
            <a:lvl2pPr marL="742950" indent="-285750" eaLnBrk="0" hangingPunct="0">
              <a:defRPr>
                <a:solidFill>
                  <a:schemeClr val="bg1"/>
                </a:solidFill>
                <a:latin typeface="Arial Black" pitchFamily="34" charset="0"/>
                <a:cs typeface="Arial" charset="0"/>
              </a:defRPr>
            </a:lvl2pPr>
            <a:lvl3pPr marL="1143000" indent="-228600" eaLnBrk="0" hangingPunct="0">
              <a:defRPr>
                <a:solidFill>
                  <a:schemeClr val="bg1"/>
                </a:solidFill>
                <a:latin typeface="Arial Black" pitchFamily="34" charset="0"/>
                <a:cs typeface="Arial" charset="0"/>
              </a:defRPr>
            </a:lvl3pPr>
            <a:lvl4pPr marL="1600200" indent="-228600" eaLnBrk="0" hangingPunct="0">
              <a:defRPr>
                <a:solidFill>
                  <a:schemeClr val="bg1"/>
                </a:solidFill>
                <a:latin typeface="Arial Black" pitchFamily="34" charset="0"/>
                <a:cs typeface="Arial" charset="0"/>
              </a:defRPr>
            </a:lvl4pPr>
            <a:lvl5pPr marL="2057400" indent="-228600" eaLnBrk="0" hangingPunct="0">
              <a:defRPr>
                <a:solidFill>
                  <a:schemeClr val="bg1"/>
                </a:solidFill>
                <a:latin typeface="Arial Black" pitchFamily="34" charset="0"/>
                <a:cs typeface="Arial" charset="0"/>
              </a:defRPr>
            </a:lvl5pPr>
            <a:lvl6pPr marL="2514600" indent="-228600" eaLnBrk="0" fontAlgn="base" hangingPunct="0">
              <a:spcBef>
                <a:spcPct val="0"/>
              </a:spcBef>
              <a:spcAft>
                <a:spcPct val="0"/>
              </a:spcAft>
              <a:defRPr>
                <a:solidFill>
                  <a:schemeClr val="bg1"/>
                </a:solidFill>
                <a:latin typeface="Arial Black" pitchFamily="34" charset="0"/>
                <a:cs typeface="Arial" charset="0"/>
              </a:defRPr>
            </a:lvl6pPr>
            <a:lvl7pPr marL="2971800" indent="-228600" eaLnBrk="0" fontAlgn="base" hangingPunct="0">
              <a:spcBef>
                <a:spcPct val="0"/>
              </a:spcBef>
              <a:spcAft>
                <a:spcPct val="0"/>
              </a:spcAft>
              <a:defRPr>
                <a:solidFill>
                  <a:schemeClr val="bg1"/>
                </a:solidFill>
                <a:latin typeface="Arial Black" pitchFamily="34" charset="0"/>
                <a:cs typeface="Arial" charset="0"/>
              </a:defRPr>
            </a:lvl7pPr>
            <a:lvl8pPr marL="3429000" indent="-228600" eaLnBrk="0" fontAlgn="base" hangingPunct="0">
              <a:spcBef>
                <a:spcPct val="0"/>
              </a:spcBef>
              <a:spcAft>
                <a:spcPct val="0"/>
              </a:spcAft>
              <a:defRPr>
                <a:solidFill>
                  <a:schemeClr val="bg1"/>
                </a:solidFill>
                <a:latin typeface="Arial Black" pitchFamily="34" charset="0"/>
                <a:cs typeface="Arial" charset="0"/>
              </a:defRPr>
            </a:lvl8pPr>
            <a:lvl9pPr marL="3886200" indent="-228600" eaLnBrk="0" fontAlgn="base" hangingPunct="0">
              <a:spcBef>
                <a:spcPct val="0"/>
              </a:spcBef>
              <a:spcAft>
                <a:spcPct val="0"/>
              </a:spcAft>
              <a:defRPr>
                <a:solidFill>
                  <a:schemeClr val="bg1"/>
                </a:solidFill>
                <a:latin typeface="Arial Black" pitchFamily="34" charset="0"/>
                <a:cs typeface="Arial" charset="0"/>
              </a:defRPr>
            </a:lvl9pPr>
          </a:lstStyle>
          <a:p>
            <a:pPr algn="r" defTabSz="914294" eaLnBrk="1" hangingPunct="1"/>
            <a:r>
              <a:rPr lang="en-US" b="1">
                <a:solidFill>
                  <a:srgbClr val="FFFFFF"/>
                </a:solidFill>
                <a:latin typeface="Arial Narrow" pitchFamily="34" charset="0"/>
              </a:rPr>
              <a:t>$300K-$500</a:t>
            </a:r>
          </a:p>
        </p:txBody>
      </p:sp>
      <p:sp>
        <p:nvSpPr>
          <p:cNvPr id="89107" name="TextBox 24"/>
          <p:cNvSpPr txBox="1">
            <a:spLocks noChangeArrowheads="1"/>
          </p:cNvSpPr>
          <p:nvPr/>
        </p:nvSpPr>
        <p:spPr bwMode="auto">
          <a:xfrm>
            <a:off x="376238" y="3330575"/>
            <a:ext cx="136207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bg1"/>
                </a:solidFill>
                <a:latin typeface="Arial Black" pitchFamily="34" charset="0"/>
                <a:cs typeface="Arial" charset="0"/>
              </a:defRPr>
            </a:lvl1pPr>
            <a:lvl2pPr marL="742950" indent="-285750" eaLnBrk="0" hangingPunct="0">
              <a:defRPr>
                <a:solidFill>
                  <a:schemeClr val="bg1"/>
                </a:solidFill>
                <a:latin typeface="Arial Black" pitchFamily="34" charset="0"/>
                <a:cs typeface="Arial" charset="0"/>
              </a:defRPr>
            </a:lvl2pPr>
            <a:lvl3pPr marL="1143000" indent="-228600" eaLnBrk="0" hangingPunct="0">
              <a:defRPr>
                <a:solidFill>
                  <a:schemeClr val="bg1"/>
                </a:solidFill>
                <a:latin typeface="Arial Black" pitchFamily="34" charset="0"/>
                <a:cs typeface="Arial" charset="0"/>
              </a:defRPr>
            </a:lvl3pPr>
            <a:lvl4pPr marL="1600200" indent="-228600" eaLnBrk="0" hangingPunct="0">
              <a:defRPr>
                <a:solidFill>
                  <a:schemeClr val="bg1"/>
                </a:solidFill>
                <a:latin typeface="Arial Black" pitchFamily="34" charset="0"/>
                <a:cs typeface="Arial" charset="0"/>
              </a:defRPr>
            </a:lvl4pPr>
            <a:lvl5pPr marL="2057400" indent="-228600" eaLnBrk="0" hangingPunct="0">
              <a:defRPr>
                <a:solidFill>
                  <a:schemeClr val="bg1"/>
                </a:solidFill>
                <a:latin typeface="Arial Black" pitchFamily="34" charset="0"/>
                <a:cs typeface="Arial" charset="0"/>
              </a:defRPr>
            </a:lvl5pPr>
            <a:lvl6pPr marL="2514600" indent="-228600" eaLnBrk="0" fontAlgn="base" hangingPunct="0">
              <a:spcBef>
                <a:spcPct val="0"/>
              </a:spcBef>
              <a:spcAft>
                <a:spcPct val="0"/>
              </a:spcAft>
              <a:defRPr>
                <a:solidFill>
                  <a:schemeClr val="bg1"/>
                </a:solidFill>
                <a:latin typeface="Arial Black" pitchFamily="34" charset="0"/>
                <a:cs typeface="Arial" charset="0"/>
              </a:defRPr>
            </a:lvl6pPr>
            <a:lvl7pPr marL="2971800" indent="-228600" eaLnBrk="0" fontAlgn="base" hangingPunct="0">
              <a:spcBef>
                <a:spcPct val="0"/>
              </a:spcBef>
              <a:spcAft>
                <a:spcPct val="0"/>
              </a:spcAft>
              <a:defRPr>
                <a:solidFill>
                  <a:schemeClr val="bg1"/>
                </a:solidFill>
                <a:latin typeface="Arial Black" pitchFamily="34" charset="0"/>
                <a:cs typeface="Arial" charset="0"/>
              </a:defRPr>
            </a:lvl7pPr>
            <a:lvl8pPr marL="3429000" indent="-228600" eaLnBrk="0" fontAlgn="base" hangingPunct="0">
              <a:spcBef>
                <a:spcPct val="0"/>
              </a:spcBef>
              <a:spcAft>
                <a:spcPct val="0"/>
              </a:spcAft>
              <a:defRPr>
                <a:solidFill>
                  <a:schemeClr val="bg1"/>
                </a:solidFill>
                <a:latin typeface="Arial Black" pitchFamily="34" charset="0"/>
                <a:cs typeface="Arial" charset="0"/>
              </a:defRPr>
            </a:lvl8pPr>
            <a:lvl9pPr marL="3886200" indent="-228600" eaLnBrk="0" fontAlgn="base" hangingPunct="0">
              <a:spcBef>
                <a:spcPct val="0"/>
              </a:spcBef>
              <a:spcAft>
                <a:spcPct val="0"/>
              </a:spcAft>
              <a:defRPr>
                <a:solidFill>
                  <a:schemeClr val="bg1"/>
                </a:solidFill>
                <a:latin typeface="Arial Black" pitchFamily="34" charset="0"/>
                <a:cs typeface="Arial" charset="0"/>
              </a:defRPr>
            </a:lvl9pPr>
          </a:lstStyle>
          <a:p>
            <a:pPr algn="r" defTabSz="914294" eaLnBrk="1" hangingPunct="1"/>
            <a:r>
              <a:rPr lang="en-US" b="1">
                <a:solidFill>
                  <a:srgbClr val="FFFFFF"/>
                </a:solidFill>
                <a:latin typeface="Arial Narrow" pitchFamily="34" charset="0"/>
              </a:rPr>
              <a:t>$250K-$300</a:t>
            </a:r>
          </a:p>
        </p:txBody>
      </p:sp>
      <p:sp>
        <p:nvSpPr>
          <p:cNvPr id="89108" name="TextBox 25"/>
          <p:cNvSpPr txBox="1">
            <a:spLocks noChangeArrowheads="1"/>
          </p:cNvSpPr>
          <p:nvPr/>
        </p:nvSpPr>
        <p:spPr bwMode="auto">
          <a:xfrm>
            <a:off x="376238" y="3835400"/>
            <a:ext cx="136207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bg1"/>
                </a:solidFill>
                <a:latin typeface="Arial Black" pitchFamily="34" charset="0"/>
                <a:cs typeface="Arial" charset="0"/>
              </a:defRPr>
            </a:lvl1pPr>
            <a:lvl2pPr marL="742950" indent="-285750" eaLnBrk="0" hangingPunct="0">
              <a:defRPr>
                <a:solidFill>
                  <a:schemeClr val="bg1"/>
                </a:solidFill>
                <a:latin typeface="Arial Black" pitchFamily="34" charset="0"/>
                <a:cs typeface="Arial" charset="0"/>
              </a:defRPr>
            </a:lvl2pPr>
            <a:lvl3pPr marL="1143000" indent="-228600" eaLnBrk="0" hangingPunct="0">
              <a:defRPr>
                <a:solidFill>
                  <a:schemeClr val="bg1"/>
                </a:solidFill>
                <a:latin typeface="Arial Black" pitchFamily="34" charset="0"/>
                <a:cs typeface="Arial" charset="0"/>
              </a:defRPr>
            </a:lvl3pPr>
            <a:lvl4pPr marL="1600200" indent="-228600" eaLnBrk="0" hangingPunct="0">
              <a:defRPr>
                <a:solidFill>
                  <a:schemeClr val="bg1"/>
                </a:solidFill>
                <a:latin typeface="Arial Black" pitchFamily="34" charset="0"/>
                <a:cs typeface="Arial" charset="0"/>
              </a:defRPr>
            </a:lvl4pPr>
            <a:lvl5pPr marL="2057400" indent="-228600" eaLnBrk="0" hangingPunct="0">
              <a:defRPr>
                <a:solidFill>
                  <a:schemeClr val="bg1"/>
                </a:solidFill>
                <a:latin typeface="Arial Black" pitchFamily="34" charset="0"/>
                <a:cs typeface="Arial" charset="0"/>
              </a:defRPr>
            </a:lvl5pPr>
            <a:lvl6pPr marL="2514600" indent="-228600" eaLnBrk="0" fontAlgn="base" hangingPunct="0">
              <a:spcBef>
                <a:spcPct val="0"/>
              </a:spcBef>
              <a:spcAft>
                <a:spcPct val="0"/>
              </a:spcAft>
              <a:defRPr>
                <a:solidFill>
                  <a:schemeClr val="bg1"/>
                </a:solidFill>
                <a:latin typeface="Arial Black" pitchFamily="34" charset="0"/>
                <a:cs typeface="Arial" charset="0"/>
              </a:defRPr>
            </a:lvl6pPr>
            <a:lvl7pPr marL="2971800" indent="-228600" eaLnBrk="0" fontAlgn="base" hangingPunct="0">
              <a:spcBef>
                <a:spcPct val="0"/>
              </a:spcBef>
              <a:spcAft>
                <a:spcPct val="0"/>
              </a:spcAft>
              <a:defRPr>
                <a:solidFill>
                  <a:schemeClr val="bg1"/>
                </a:solidFill>
                <a:latin typeface="Arial Black" pitchFamily="34" charset="0"/>
                <a:cs typeface="Arial" charset="0"/>
              </a:defRPr>
            </a:lvl7pPr>
            <a:lvl8pPr marL="3429000" indent="-228600" eaLnBrk="0" fontAlgn="base" hangingPunct="0">
              <a:spcBef>
                <a:spcPct val="0"/>
              </a:spcBef>
              <a:spcAft>
                <a:spcPct val="0"/>
              </a:spcAft>
              <a:defRPr>
                <a:solidFill>
                  <a:schemeClr val="bg1"/>
                </a:solidFill>
                <a:latin typeface="Arial Black" pitchFamily="34" charset="0"/>
                <a:cs typeface="Arial" charset="0"/>
              </a:defRPr>
            </a:lvl8pPr>
            <a:lvl9pPr marL="3886200" indent="-228600" eaLnBrk="0" fontAlgn="base" hangingPunct="0">
              <a:spcBef>
                <a:spcPct val="0"/>
              </a:spcBef>
              <a:spcAft>
                <a:spcPct val="0"/>
              </a:spcAft>
              <a:defRPr>
                <a:solidFill>
                  <a:schemeClr val="bg1"/>
                </a:solidFill>
                <a:latin typeface="Arial Black" pitchFamily="34" charset="0"/>
                <a:cs typeface="Arial" charset="0"/>
              </a:defRPr>
            </a:lvl9pPr>
          </a:lstStyle>
          <a:p>
            <a:pPr algn="r" defTabSz="914294" eaLnBrk="1" hangingPunct="1"/>
            <a:r>
              <a:rPr lang="en-US" b="1">
                <a:solidFill>
                  <a:srgbClr val="FFFFFF"/>
                </a:solidFill>
                <a:latin typeface="Arial Narrow" pitchFamily="34" charset="0"/>
              </a:rPr>
              <a:t>$200K-$250</a:t>
            </a:r>
          </a:p>
        </p:txBody>
      </p:sp>
      <p:sp>
        <p:nvSpPr>
          <p:cNvPr id="89109" name="TextBox 26"/>
          <p:cNvSpPr txBox="1">
            <a:spLocks noChangeArrowheads="1"/>
          </p:cNvSpPr>
          <p:nvPr/>
        </p:nvSpPr>
        <p:spPr bwMode="auto">
          <a:xfrm>
            <a:off x="376238" y="4341813"/>
            <a:ext cx="136207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bg1"/>
                </a:solidFill>
                <a:latin typeface="Arial Black" pitchFamily="34" charset="0"/>
                <a:cs typeface="Arial" charset="0"/>
              </a:defRPr>
            </a:lvl1pPr>
            <a:lvl2pPr marL="742950" indent="-285750" eaLnBrk="0" hangingPunct="0">
              <a:defRPr>
                <a:solidFill>
                  <a:schemeClr val="bg1"/>
                </a:solidFill>
                <a:latin typeface="Arial Black" pitchFamily="34" charset="0"/>
                <a:cs typeface="Arial" charset="0"/>
              </a:defRPr>
            </a:lvl2pPr>
            <a:lvl3pPr marL="1143000" indent="-228600" eaLnBrk="0" hangingPunct="0">
              <a:defRPr>
                <a:solidFill>
                  <a:schemeClr val="bg1"/>
                </a:solidFill>
                <a:latin typeface="Arial Black" pitchFamily="34" charset="0"/>
                <a:cs typeface="Arial" charset="0"/>
              </a:defRPr>
            </a:lvl3pPr>
            <a:lvl4pPr marL="1600200" indent="-228600" eaLnBrk="0" hangingPunct="0">
              <a:defRPr>
                <a:solidFill>
                  <a:schemeClr val="bg1"/>
                </a:solidFill>
                <a:latin typeface="Arial Black" pitchFamily="34" charset="0"/>
                <a:cs typeface="Arial" charset="0"/>
              </a:defRPr>
            </a:lvl4pPr>
            <a:lvl5pPr marL="2057400" indent="-228600" eaLnBrk="0" hangingPunct="0">
              <a:defRPr>
                <a:solidFill>
                  <a:schemeClr val="bg1"/>
                </a:solidFill>
                <a:latin typeface="Arial Black" pitchFamily="34" charset="0"/>
                <a:cs typeface="Arial" charset="0"/>
              </a:defRPr>
            </a:lvl5pPr>
            <a:lvl6pPr marL="2514600" indent="-228600" eaLnBrk="0" fontAlgn="base" hangingPunct="0">
              <a:spcBef>
                <a:spcPct val="0"/>
              </a:spcBef>
              <a:spcAft>
                <a:spcPct val="0"/>
              </a:spcAft>
              <a:defRPr>
                <a:solidFill>
                  <a:schemeClr val="bg1"/>
                </a:solidFill>
                <a:latin typeface="Arial Black" pitchFamily="34" charset="0"/>
                <a:cs typeface="Arial" charset="0"/>
              </a:defRPr>
            </a:lvl6pPr>
            <a:lvl7pPr marL="2971800" indent="-228600" eaLnBrk="0" fontAlgn="base" hangingPunct="0">
              <a:spcBef>
                <a:spcPct val="0"/>
              </a:spcBef>
              <a:spcAft>
                <a:spcPct val="0"/>
              </a:spcAft>
              <a:defRPr>
                <a:solidFill>
                  <a:schemeClr val="bg1"/>
                </a:solidFill>
                <a:latin typeface="Arial Black" pitchFamily="34" charset="0"/>
                <a:cs typeface="Arial" charset="0"/>
              </a:defRPr>
            </a:lvl7pPr>
            <a:lvl8pPr marL="3429000" indent="-228600" eaLnBrk="0" fontAlgn="base" hangingPunct="0">
              <a:spcBef>
                <a:spcPct val="0"/>
              </a:spcBef>
              <a:spcAft>
                <a:spcPct val="0"/>
              </a:spcAft>
              <a:defRPr>
                <a:solidFill>
                  <a:schemeClr val="bg1"/>
                </a:solidFill>
                <a:latin typeface="Arial Black" pitchFamily="34" charset="0"/>
                <a:cs typeface="Arial" charset="0"/>
              </a:defRPr>
            </a:lvl8pPr>
            <a:lvl9pPr marL="3886200" indent="-228600" eaLnBrk="0" fontAlgn="base" hangingPunct="0">
              <a:spcBef>
                <a:spcPct val="0"/>
              </a:spcBef>
              <a:spcAft>
                <a:spcPct val="0"/>
              </a:spcAft>
              <a:defRPr>
                <a:solidFill>
                  <a:schemeClr val="bg1"/>
                </a:solidFill>
                <a:latin typeface="Arial Black" pitchFamily="34" charset="0"/>
                <a:cs typeface="Arial" charset="0"/>
              </a:defRPr>
            </a:lvl9pPr>
          </a:lstStyle>
          <a:p>
            <a:pPr algn="r" defTabSz="914294" eaLnBrk="1" hangingPunct="1"/>
            <a:r>
              <a:rPr lang="en-US" b="1">
                <a:solidFill>
                  <a:srgbClr val="FFFFFF"/>
                </a:solidFill>
                <a:latin typeface="Arial Narrow" pitchFamily="34" charset="0"/>
              </a:rPr>
              <a:t>$150K-$200</a:t>
            </a:r>
          </a:p>
        </p:txBody>
      </p:sp>
      <p:sp>
        <p:nvSpPr>
          <p:cNvPr id="89110" name="TextBox 27"/>
          <p:cNvSpPr txBox="1">
            <a:spLocks noChangeArrowheads="1"/>
          </p:cNvSpPr>
          <p:nvPr/>
        </p:nvSpPr>
        <p:spPr bwMode="auto">
          <a:xfrm>
            <a:off x="376238" y="4846638"/>
            <a:ext cx="13620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bg1"/>
                </a:solidFill>
                <a:latin typeface="Arial Black" pitchFamily="34" charset="0"/>
                <a:cs typeface="Arial" charset="0"/>
              </a:defRPr>
            </a:lvl1pPr>
            <a:lvl2pPr marL="742950" indent="-285750" eaLnBrk="0" hangingPunct="0">
              <a:defRPr>
                <a:solidFill>
                  <a:schemeClr val="bg1"/>
                </a:solidFill>
                <a:latin typeface="Arial Black" pitchFamily="34" charset="0"/>
                <a:cs typeface="Arial" charset="0"/>
              </a:defRPr>
            </a:lvl2pPr>
            <a:lvl3pPr marL="1143000" indent="-228600" eaLnBrk="0" hangingPunct="0">
              <a:defRPr>
                <a:solidFill>
                  <a:schemeClr val="bg1"/>
                </a:solidFill>
                <a:latin typeface="Arial Black" pitchFamily="34" charset="0"/>
                <a:cs typeface="Arial" charset="0"/>
              </a:defRPr>
            </a:lvl3pPr>
            <a:lvl4pPr marL="1600200" indent="-228600" eaLnBrk="0" hangingPunct="0">
              <a:defRPr>
                <a:solidFill>
                  <a:schemeClr val="bg1"/>
                </a:solidFill>
                <a:latin typeface="Arial Black" pitchFamily="34" charset="0"/>
                <a:cs typeface="Arial" charset="0"/>
              </a:defRPr>
            </a:lvl4pPr>
            <a:lvl5pPr marL="2057400" indent="-228600" eaLnBrk="0" hangingPunct="0">
              <a:defRPr>
                <a:solidFill>
                  <a:schemeClr val="bg1"/>
                </a:solidFill>
                <a:latin typeface="Arial Black" pitchFamily="34" charset="0"/>
                <a:cs typeface="Arial" charset="0"/>
              </a:defRPr>
            </a:lvl5pPr>
            <a:lvl6pPr marL="2514600" indent="-228600" eaLnBrk="0" fontAlgn="base" hangingPunct="0">
              <a:spcBef>
                <a:spcPct val="0"/>
              </a:spcBef>
              <a:spcAft>
                <a:spcPct val="0"/>
              </a:spcAft>
              <a:defRPr>
                <a:solidFill>
                  <a:schemeClr val="bg1"/>
                </a:solidFill>
                <a:latin typeface="Arial Black" pitchFamily="34" charset="0"/>
                <a:cs typeface="Arial" charset="0"/>
              </a:defRPr>
            </a:lvl6pPr>
            <a:lvl7pPr marL="2971800" indent="-228600" eaLnBrk="0" fontAlgn="base" hangingPunct="0">
              <a:spcBef>
                <a:spcPct val="0"/>
              </a:spcBef>
              <a:spcAft>
                <a:spcPct val="0"/>
              </a:spcAft>
              <a:defRPr>
                <a:solidFill>
                  <a:schemeClr val="bg1"/>
                </a:solidFill>
                <a:latin typeface="Arial Black" pitchFamily="34" charset="0"/>
                <a:cs typeface="Arial" charset="0"/>
              </a:defRPr>
            </a:lvl7pPr>
            <a:lvl8pPr marL="3429000" indent="-228600" eaLnBrk="0" fontAlgn="base" hangingPunct="0">
              <a:spcBef>
                <a:spcPct val="0"/>
              </a:spcBef>
              <a:spcAft>
                <a:spcPct val="0"/>
              </a:spcAft>
              <a:defRPr>
                <a:solidFill>
                  <a:schemeClr val="bg1"/>
                </a:solidFill>
                <a:latin typeface="Arial Black" pitchFamily="34" charset="0"/>
                <a:cs typeface="Arial" charset="0"/>
              </a:defRPr>
            </a:lvl8pPr>
            <a:lvl9pPr marL="3886200" indent="-228600" eaLnBrk="0" fontAlgn="base" hangingPunct="0">
              <a:spcBef>
                <a:spcPct val="0"/>
              </a:spcBef>
              <a:spcAft>
                <a:spcPct val="0"/>
              </a:spcAft>
              <a:defRPr>
                <a:solidFill>
                  <a:schemeClr val="bg1"/>
                </a:solidFill>
                <a:latin typeface="Arial Black" pitchFamily="34" charset="0"/>
                <a:cs typeface="Arial" charset="0"/>
              </a:defRPr>
            </a:lvl9pPr>
          </a:lstStyle>
          <a:p>
            <a:pPr algn="r" defTabSz="914294" eaLnBrk="1" hangingPunct="1"/>
            <a:r>
              <a:rPr lang="en-US" b="1">
                <a:solidFill>
                  <a:srgbClr val="FFFFFF"/>
                </a:solidFill>
                <a:latin typeface="Arial Narrow" pitchFamily="34" charset="0"/>
              </a:rPr>
              <a:t>$100K-$150</a:t>
            </a:r>
          </a:p>
        </p:txBody>
      </p:sp>
      <p:sp>
        <p:nvSpPr>
          <p:cNvPr id="89111" name="TextBox 28"/>
          <p:cNvSpPr txBox="1">
            <a:spLocks noChangeArrowheads="1"/>
          </p:cNvSpPr>
          <p:nvPr/>
        </p:nvSpPr>
        <p:spPr bwMode="auto">
          <a:xfrm>
            <a:off x="376238" y="5351463"/>
            <a:ext cx="13620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bg1"/>
                </a:solidFill>
                <a:latin typeface="Arial Black" pitchFamily="34" charset="0"/>
                <a:cs typeface="Arial" charset="0"/>
              </a:defRPr>
            </a:lvl1pPr>
            <a:lvl2pPr marL="742950" indent="-285750" eaLnBrk="0" hangingPunct="0">
              <a:defRPr>
                <a:solidFill>
                  <a:schemeClr val="bg1"/>
                </a:solidFill>
                <a:latin typeface="Arial Black" pitchFamily="34" charset="0"/>
                <a:cs typeface="Arial" charset="0"/>
              </a:defRPr>
            </a:lvl2pPr>
            <a:lvl3pPr marL="1143000" indent="-228600" eaLnBrk="0" hangingPunct="0">
              <a:defRPr>
                <a:solidFill>
                  <a:schemeClr val="bg1"/>
                </a:solidFill>
                <a:latin typeface="Arial Black" pitchFamily="34" charset="0"/>
                <a:cs typeface="Arial" charset="0"/>
              </a:defRPr>
            </a:lvl3pPr>
            <a:lvl4pPr marL="1600200" indent="-228600" eaLnBrk="0" hangingPunct="0">
              <a:defRPr>
                <a:solidFill>
                  <a:schemeClr val="bg1"/>
                </a:solidFill>
                <a:latin typeface="Arial Black" pitchFamily="34" charset="0"/>
                <a:cs typeface="Arial" charset="0"/>
              </a:defRPr>
            </a:lvl4pPr>
            <a:lvl5pPr marL="2057400" indent="-228600" eaLnBrk="0" hangingPunct="0">
              <a:defRPr>
                <a:solidFill>
                  <a:schemeClr val="bg1"/>
                </a:solidFill>
                <a:latin typeface="Arial Black" pitchFamily="34" charset="0"/>
                <a:cs typeface="Arial" charset="0"/>
              </a:defRPr>
            </a:lvl5pPr>
            <a:lvl6pPr marL="2514600" indent="-228600" eaLnBrk="0" fontAlgn="base" hangingPunct="0">
              <a:spcBef>
                <a:spcPct val="0"/>
              </a:spcBef>
              <a:spcAft>
                <a:spcPct val="0"/>
              </a:spcAft>
              <a:defRPr>
                <a:solidFill>
                  <a:schemeClr val="bg1"/>
                </a:solidFill>
                <a:latin typeface="Arial Black" pitchFamily="34" charset="0"/>
                <a:cs typeface="Arial" charset="0"/>
              </a:defRPr>
            </a:lvl6pPr>
            <a:lvl7pPr marL="2971800" indent="-228600" eaLnBrk="0" fontAlgn="base" hangingPunct="0">
              <a:spcBef>
                <a:spcPct val="0"/>
              </a:spcBef>
              <a:spcAft>
                <a:spcPct val="0"/>
              </a:spcAft>
              <a:defRPr>
                <a:solidFill>
                  <a:schemeClr val="bg1"/>
                </a:solidFill>
                <a:latin typeface="Arial Black" pitchFamily="34" charset="0"/>
                <a:cs typeface="Arial" charset="0"/>
              </a:defRPr>
            </a:lvl7pPr>
            <a:lvl8pPr marL="3429000" indent="-228600" eaLnBrk="0" fontAlgn="base" hangingPunct="0">
              <a:spcBef>
                <a:spcPct val="0"/>
              </a:spcBef>
              <a:spcAft>
                <a:spcPct val="0"/>
              </a:spcAft>
              <a:defRPr>
                <a:solidFill>
                  <a:schemeClr val="bg1"/>
                </a:solidFill>
                <a:latin typeface="Arial Black" pitchFamily="34" charset="0"/>
                <a:cs typeface="Arial" charset="0"/>
              </a:defRPr>
            </a:lvl8pPr>
            <a:lvl9pPr marL="3886200" indent="-228600" eaLnBrk="0" fontAlgn="base" hangingPunct="0">
              <a:spcBef>
                <a:spcPct val="0"/>
              </a:spcBef>
              <a:spcAft>
                <a:spcPct val="0"/>
              </a:spcAft>
              <a:defRPr>
                <a:solidFill>
                  <a:schemeClr val="bg1"/>
                </a:solidFill>
                <a:latin typeface="Arial Black" pitchFamily="34" charset="0"/>
                <a:cs typeface="Arial" charset="0"/>
              </a:defRPr>
            </a:lvl9pPr>
          </a:lstStyle>
          <a:p>
            <a:pPr algn="r" defTabSz="914294" eaLnBrk="1" hangingPunct="1"/>
            <a:r>
              <a:rPr lang="en-US" b="1">
                <a:solidFill>
                  <a:srgbClr val="FFFFFF"/>
                </a:solidFill>
                <a:latin typeface="Arial Narrow" pitchFamily="34" charset="0"/>
              </a:rPr>
              <a:t>&lt;$100K</a:t>
            </a:r>
          </a:p>
        </p:txBody>
      </p:sp>
      <p:sp>
        <p:nvSpPr>
          <p:cNvPr id="31" name="TextBox 30"/>
          <p:cNvSpPr txBox="1"/>
          <p:nvPr/>
        </p:nvSpPr>
        <p:spPr>
          <a:xfrm>
            <a:off x="6103070" y="1870268"/>
            <a:ext cx="925513" cy="368300"/>
          </a:xfrm>
          <a:prstGeom prst="rect">
            <a:avLst/>
          </a:prstGeom>
          <a:noFill/>
          <a:effectLst/>
        </p:spPr>
        <p:txBody>
          <a:bodyPr>
            <a:spAutoFit/>
          </a:bodyPr>
          <a:lstStyle/>
          <a:p>
            <a:pPr defTabSz="914294">
              <a:defRPr/>
            </a:pPr>
            <a:r>
              <a:rPr lang="en-US" dirty="0" smtClean="0">
                <a:solidFill>
                  <a:srgbClr val="000000"/>
                </a:solidFill>
                <a:latin typeface="Arial"/>
                <a:cs typeface="Arial" pitchFamily="34" charset="0"/>
              </a:rPr>
              <a:t>22.9</a:t>
            </a:r>
            <a:endParaRPr lang="en-US" dirty="0">
              <a:solidFill>
                <a:srgbClr val="000000"/>
              </a:solidFill>
              <a:latin typeface="Arial"/>
              <a:cs typeface="Arial" pitchFamily="34" charset="0"/>
            </a:endParaRPr>
          </a:p>
        </p:txBody>
      </p:sp>
      <p:sp>
        <p:nvSpPr>
          <p:cNvPr id="35" name="TextBox 34"/>
          <p:cNvSpPr txBox="1"/>
          <p:nvPr/>
        </p:nvSpPr>
        <p:spPr>
          <a:xfrm>
            <a:off x="4856625" y="2320925"/>
            <a:ext cx="890587" cy="369888"/>
          </a:xfrm>
          <a:prstGeom prst="rect">
            <a:avLst/>
          </a:prstGeom>
          <a:noFill/>
          <a:effectLst/>
        </p:spPr>
        <p:txBody>
          <a:bodyPr>
            <a:spAutoFit/>
          </a:bodyPr>
          <a:lstStyle/>
          <a:p>
            <a:pPr defTabSz="914294">
              <a:defRPr/>
            </a:pPr>
            <a:r>
              <a:rPr lang="en-US" dirty="0" smtClean="0">
                <a:solidFill>
                  <a:srgbClr val="000000"/>
                </a:solidFill>
                <a:latin typeface="Arial"/>
                <a:cs typeface="Arial" pitchFamily="34" charset="0"/>
              </a:rPr>
              <a:t>13.3</a:t>
            </a:r>
            <a:endParaRPr lang="en-US" dirty="0">
              <a:solidFill>
                <a:srgbClr val="000000"/>
              </a:solidFill>
              <a:latin typeface="Arial"/>
              <a:cs typeface="Arial" pitchFamily="34" charset="0"/>
            </a:endParaRPr>
          </a:p>
        </p:txBody>
      </p:sp>
      <p:sp>
        <p:nvSpPr>
          <p:cNvPr id="38" name="TextBox 37"/>
          <p:cNvSpPr txBox="1"/>
          <p:nvPr/>
        </p:nvSpPr>
        <p:spPr>
          <a:xfrm>
            <a:off x="4148138" y="2827338"/>
            <a:ext cx="819150" cy="369887"/>
          </a:xfrm>
          <a:prstGeom prst="rect">
            <a:avLst/>
          </a:prstGeom>
          <a:noFill/>
          <a:effectLst/>
        </p:spPr>
        <p:txBody>
          <a:bodyPr>
            <a:spAutoFit/>
          </a:bodyPr>
          <a:lstStyle/>
          <a:p>
            <a:pPr defTabSz="914294">
              <a:defRPr/>
            </a:pPr>
            <a:r>
              <a:rPr lang="en-US" dirty="0" smtClean="0">
                <a:solidFill>
                  <a:srgbClr val="000000"/>
                </a:solidFill>
                <a:latin typeface="Arial"/>
                <a:cs typeface="Arial" pitchFamily="34" charset="0"/>
              </a:rPr>
              <a:t>9.0</a:t>
            </a:r>
            <a:endParaRPr lang="en-US" dirty="0">
              <a:solidFill>
                <a:srgbClr val="000000"/>
              </a:solidFill>
              <a:latin typeface="Arial"/>
              <a:cs typeface="Arial" pitchFamily="34" charset="0"/>
            </a:endParaRPr>
          </a:p>
        </p:txBody>
      </p:sp>
      <p:sp>
        <p:nvSpPr>
          <p:cNvPr id="27682" name="TextBox 40"/>
          <p:cNvSpPr txBox="1">
            <a:spLocks noChangeArrowheads="1"/>
          </p:cNvSpPr>
          <p:nvPr/>
        </p:nvSpPr>
        <p:spPr bwMode="auto">
          <a:xfrm>
            <a:off x="3148244" y="3335338"/>
            <a:ext cx="820737" cy="368300"/>
          </a:xfrm>
          <a:prstGeom prst="rect">
            <a:avLst/>
          </a:prstGeom>
          <a:noFill/>
          <a:effectLst/>
        </p:spPr>
        <p:txBody>
          <a:bodyPr>
            <a:spAutoFit/>
          </a:bodyPr>
          <a:lstStyle/>
          <a:p>
            <a:pPr defTabSz="914294">
              <a:defRPr/>
            </a:pPr>
            <a:r>
              <a:rPr lang="en-US" dirty="0" smtClean="0">
                <a:solidFill>
                  <a:srgbClr val="000000"/>
                </a:solidFill>
                <a:latin typeface="Arial"/>
                <a:cs typeface="Arial" pitchFamily="34" charset="0"/>
              </a:rPr>
              <a:t>6.3</a:t>
            </a:r>
            <a:endParaRPr lang="en-US" dirty="0">
              <a:solidFill>
                <a:srgbClr val="000000"/>
              </a:solidFill>
              <a:latin typeface="Arial"/>
              <a:cs typeface="Arial" pitchFamily="34" charset="0"/>
            </a:endParaRPr>
          </a:p>
        </p:txBody>
      </p:sp>
      <p:sp>
        <p:nvSpPr>
          <p:cNvPr id="27684" name="TextBox 43"/>
          <p:cNvSpPr txBox="1">
            <a:spLocks noChangeArrowheads="1"/>
          </p:cNvSpPr>
          <p:nvPr/>
        </p:nvSpPr>
        <p:spPr bwMode="auto">
          <a:xfrm>
            <a:off x="2783590" y="3841750"/>
            <a:ext cx="819150" cy="369888"/>
          </a:xfrm>
          <a:prstGeom prst="rect">
            <a:avLst/>
          </a:prstGeom>
          <a:noFill/>
          <a:effectLst/>
        </p:spPr>
        <p:txBody>
          <a:bodyPr>
            <a:spAutoFit/>
          </a:bodyPr>
          <a:lstStyle/>
          <a:p>
            <a:pPr defTabSz="914294">
              <a:defRPr/>
            </a:pPr>
            <a:r>
              <a:rPr lang="en-US" dirty="0" smtClean="0">
                <a:solidFill>
                  <a:srgbClr val="000000"/>
                </a:solidFill>
                <a:latin typeface="Arial"/>
                <a:cs typeface="Arial" pitchFamily="34" charset="0"/>
              </a:rPr>
              <a:t>3.9</a:t>
            </a:r>
            <a:endParaRPr lang="en-US" dirty="0">
              <a:solidFill>
                <a:srgbClr val="000000"/>
              </a:solidFill>
              <a:latin typeface="Arial"/>
              <a:cs typeface="Arial" pitchFamily="34" charset="0"/>
            </a:endParaRPr>
          </a:p>
        </p:txBody>
      </p:sp>
      <p:sp>
        <p:nvSpPr>
          <p:cNvPr id="27685" name="TextBox 46"/>
          <p:cNvSpPr txBox="1">
            <a:spLocks noChangeArrowheads="1"/>
          </p:cNvSpPr>
          <p:nvPr/>
        </p:nvSpPr>
        <p:spPr bwMode="auto">
          <a:xfrm>
            <a:off x="2761119" y="4359314"/>
            <a:ext cx="583406" cy="369887"/>
          </a:xfrm>
          <a:prstGeom prst="rect">
            <a:avLst/>
          </a:prstGeom>
          <a:noFill/>
          <a:effectLst/>
        </p:spPr>
        <p:txBody>
          <a:bodyPr wrap="square">
            <a:spAutoFit/>
          </a:bodyPr>
          <a:lstStyle/>
          <a:p>
            <a:pPr defTabSz="914294">
              <a:defRPr/>
            </a:pPr>
            <a:r>
              <a:rPr lang="en-US" dirty="0" smtClean="0">
                <a:solidFill>
                  <a:srgbClr val="000000"/>
                </a:solidFill>
                <a:latin typeface="Arial"/>
                <a:cs typeface="Arial" pitchFamily="34" charset="0"/>
              </a:rPr>
              <a:t>3.2</a:t>
            </a:r>
            <a:endParaRPr lang="en-US" dirty="0">
              <a:solidFill>
                <a:srgbClr val="000000"/>
              </a:solidFill>
              <a:latin typeface="Arial"/>
              <a:cs typeface="Arial" pitchFamily="34" charset="0"/>
            </a:endParaRPr>
          </a:p>
        </p:txBody>
      </p:sp>
      <p:sp>
        <p:nvSpPr>
          <p:cNvPr id="27687" name="TextBox 49"/>
          <p:cNvSpPr txBox="1">
            <a:spLocks noChangeArrowheads="1"/>
          </p:cNvSpPr>
          <p:nvPr/>
        </p:nvSpPr>
        <p:spPr bwMode="auto">
          <a:xfrm>
            <a:off x="2806700" y="4854575"/>
            <a:ext cx="820738" cy="369888"/>
          </a:xfrm>
          <a:prstGeom prst="rect">
            <a:avLst/>
          </a:prstGeom>
          <a:noFill/>
          <a:effectLst/>
        </p:spPr>
        <p:txBody>
          <a:bodyPr>
            <a:spAutoFit/>
          </a:bodyPr>
          <a:lstStyle/>
          <a:p>
            <a:pPr defTabSz="914294">
              <a:defRPr/>
            </a:pPr>
            <a:r>
              <a:rPr lang="en-US" dirty="0" smtClean="0">
                <a:solidFill>
                  <a:srgbClr val="000000"/>
                </a:solidFill>
                <a:latin typeface="Arial"/>
                <a:cs typeface="Arial" pitchFamily="34" charset="0"/>
              </a:rPr>
              <a:t>2.3</a:t>
            </a:r>
            <a:endParaRPr lang="en-US" dirty="0">
              <a:solidFill>
                <a:srgbClr val="000000"/>
              </a:solidFill>
              <a:latin typeface="Arial"/>
              <a:cs typeface="Arial" pitchFamily="34" charset="0"/>
            </a:endParaRPr>
          </a:p>
        </p:txBody>
      </p:sp>
      <p:sp>
        <p:nvSpPr>
          <p:cNvPr id="27689" name="TextBox 52"/>
          <p:cNvSpPr txBox="1">
            <a:spLocks noChangeArrowheads="1"/>
          </p:cNvSpPr>
          <p:nvPr/>
        </p:nvSpPr>
        <p:spPr bwMode="auto">
          <a:xfrm>
            <a:off x="2806700" y="5362575"/>
            <a:ext cx="820738" cy="368300"/>
          </a:xfrm>
          <a:prstGeom prst="rect">
            <a:avLst/>
          </a:prstGeom>
          <a:noFill/>
          <a:effectLst/>
        </p:spPr>
        <p:txBody>
          <a:bodyPr>
            <a:spAutoFit/>
          </a:bodyPr>
          <a:lstStyle/>
          <a:p>
            <a:pPr defTabSz="914294">
              <a:defRPr/>
            </a:pPr>
            <a:r>
              <a:rPr lang="en-US" dirty="0" smtClean="0">
                <a:solidFill>
                  <a:srgbClr val="000000"/>
                </a:solidFill>
                <a:latin typeface="Arial"/>
                <a:cs typeface="Arial" pitchFamily="34" charset="0"/>
              </a:rPr>
              <a:t>1.6</a:t>
            </a:r>
            <a:endParaRPr lang="en-US" dirty="0">
              <a:solidFill>
                <a:srgbClr val="000000"/>
              </a:solidFill>
              <a:latin typeface="Arial"/>
              <a:cs typeface="Arial" pitchFamily="34" charset="0"/>
            </a:endParaRPr>
          </a:p>
        </p:txBody>
      </p:sp>
      <p:cxnSp>
        <p:nvCxnSpPr>
          <p:cNvPr id="44" name="Straight Arrow Connector 43"/>
          <p:cNvCxnSpPr/>
          <p:nvPr/>
        </p:nvCxnSpPr>
        <p:spPr bwMode="auto">
          <a:xfrm>
            <a:off x="1855788" y="2017713"/>
            <a:ext cx="4044950" cy="1587"/>
          </a:xfrm>
          <a:prstGeom prst="straightConnector1">
            <a:avLst/>
          </a:prstGeom>
          <a:noFill/>
          <a:ln w="127000" cap="flat" cmpd="sng" algn="ctr">
            <a:solidFill>
              <a:schemeClr val="bg1"/>
            </a:solidFill>
            <a:prstDash val="solid"/>
            <a:round/>
            <a:headEnd type="none" w="med" len="med"/>
            <a:tailEnd type="triangle" w="sm" len="med"/>
          </a:ln>
          <a:effectLst>
            <a:outerShdw dist="38100" dir="2700000" algn="tl" rotWithShape="0">
              <a:prstClr val="black"/>
            </a:outerShdw>
          </a:effectLst>
        </p:spPr>
      </p:cxnSp>
      <p:cxnSp>
        <p:nvCxnSpPr>
          <p:cNvPr id="45" name="Straight Arrow Connector 44"/>
          <p:cNvCxnSpPr/>
          <p:nvPr/>
        </p:nvCxnSpPr>
        <p:spPr bwMode="auto">
          <a:xfrm>
            <a:off x="1855788" y="2519363"/>
            <a:ext cx="2925762" cy="1587"/>
          </a:xfrm>
          <a:prstGeom prst="straightConnector1">
            <a:avLst/>
          </a:prstGeom>
          <a:noFill/>
          <a:ln w="127000" cap="flat" cmpd="sng" algn="ctr">
            <a:solidFill>
              <a:schemeClr val="bg1"/>
            </a:solidFill>
            <a:prstDash val="solid"/>
            <a:round/>
            <a:headEnd type="none" w="med" len="med"/>
            <a:tailEnd type="triangle" w="sm" len="med"/>
          </a:ln>
          <a:effectLst>
            <a:outerShdw dist="38100" dir="2700000" algn="tl" rotWithShape="0">
              <a:prstClr val="black"/>
            </a:outerShdw>
          </a:effectLst>
        </p:spPr>
      </p:cxnSp>
      <p:cxnSp>
        <p:nvCxnSpPr>
          <p:cNvPr id="46" name="Straight Arrow Connector 45"/>
          <p:cNvCxnSpPr/>
          <p:nvPr/>
        </p:nvCxnSpPr>
        <p:spPr bwMode="auto">
          <a:xfrm>
            <a:off x="1855788" y="3021013"/>
            <a:ext cx="1760537" cy="1587"/>
          </a:xfrm>
          <a:prstGeom prst="straightConnector1">
            <a:avLst/>
          </a:prstGeom>
          <a:noFill/>
          <a:ln w="127000" cap="flat" cmpd="sng" algn="ctr">
            <a:solidFill>
              <a:schemeClr val="bg1"/>
            </a:solidFill>
            <a:prstDash val="solid"/>
            <a:round/>
            <a:headEnd type="none" w="med" len="med"/>
            <a:tailEnd type="triangle" w="sm" len="med"/>
          </a:ln>
          <a:effectLst>
            <a:outerShdw dist="38100" dir="2700000" algn="tl" rotWithShape="0">
              <a:prstClr val="black"/>
            </a:outerShdw>
          </a:effectLst>
        </p:spPr>
      </p:cxnSp>
      <p:cxnSp>
        <p:nvCxnSpPr>
          <p:cNvPr id="47" name="Straight Arrow Connector 46"/>
          <p:cNvCxnSpPr/>
          <p:nvPr/>
        </p:nvCxnSpPr>
        <p:spPr bwMode="auto">
          <a:xfrm>
            <a:off x="1855788" y="3497778"/>
            <a:ext cx="1088134" cy="21710"/>
          </a:xfrm>
          <a:prstGeom prst="straightConnector1">
            <a:avLst/>
          </a:prstGeom>
          <a:noFill/>
          <a:ln w="127000" cap="flat" cmpd="sng" algn="ctr">
            <a:solidFill>
              <a:schemeClr val="bg1"/>
            </a:solidFill>
            <a:prstDash val="solid"/>
            <a:round/>
            <a:headEnd type="none" w="med" len="med"/>
            <a:tailEnd type="triangle" w="sm" len="med"/>
          </a:ln>
          <a:effectLst>
            <a:outerShdw dist="38100" dir="2700000" algn="tl" rotWithShape="0">
              <a:prstClr val="black"/>
            </a:outerShdw>
          </a:effectLst>
        </p:spPr>
      </p:cxnSp>
      <p:cxnSp>
        <p:nvCxnSpPr>
          <p:cNvPr id="48" name="Straight Arrow Connector 47"/>
          <p:cNvCxnSpPr/>
          <p:nvPr/>
        </p:nvCxnSpPr>
        <p:spPr bwMode="auto">
          <a:xfrm>
            <a:off x="1855788" y="4024313"/>
            <a:ext cx="720144" cy="2381"/>
          </a:xfrm>
          <a:prstGeom prst="straightConnector1">
            <a:avLst/>
          </a:prstGeom>
          <a:noFill/>
          <a:ln w="127000" cap="flat" cmpd="sng" algn="ctr">
            <a:solidFill>
              <a:schemeClr val="bg1"/>
            </a:solidFill>
            <a:prstDash val="solid"/>
            <a:round/>
            <a:headEnd type="none" w="med" len="med"/>
            <a:tailEnd type="triangle" w="sm" len="med"/>
          </a:ln>
          <a:effectLst>
            <a:outerShdw dist="38100" dir="2700000" algn="tl" rotWithShape="0">
              <a:prstClr val="black"/>
            </a:outerShdw>
          </a:effectLst>
        </p:spPr>
      </p:cxnSp>
      <p:cxnSp>
        <p:nvCxnSpPr>
          <p:cNvPr id="49" name="Straight Arrow Connector 48"/>
          <p:cNvCxnSpPr/>
          <p:nvPr/>
        </p:nvCxnSpPr>
        <p:spPr bwMode="auto">
          <a:xfrm>
            <a:off x="1855788" y="4525963"/>
            <a:ext cx="491331" cy="7143"/>
          </a:xfrm>
          <a:prstGeom prst="straightConnector1">
            <a:avLst/>
          </a:prstGeom>
          <a:noFill/>
          <a:ln w="127000" cap="flat" cmpd="sng" algn="ctr">
            <a:solidFill>
              <a:schemeClr val="bg1"/>
            </a:solidFill>
            <a:prstDash val="solid"/>
            <a:round/>
            <a:headEnd type="none" w="med" len="med"/>
            <a:tailEnd type="triangle" w="sm" len="med"/>
          </a:ln>
          <a:effectLst>
            <a:outerShdw dist="38100" dir="2700000" algn="tl" rotWithShape="0">
              <a:prstClr val="black"/>
            </a:outerShdw>
          </a:effectLst>
        </p:spPr>
      </p:cxnSp>
      <p:cxnSp>
        <p:nvCxnSpPr>
          <p:cNvPr id="50" name="Straight Arrow Connector 49"/>
          <p:cNvCxnSpPr/>
          <p:nvPr/>
        </p:nvCxnSpPr>
        <p:spPr bwMode="auto">
          <a:xfrm>
            <a:off x="1855788" y="5027613"/>
            <a:ext cx="407910" cy="0"/>
          </a:xfrm>
          <a:prstGeom prst="straightConnector1">
            <a:avLst/>
          </a:prstGeom>
          <a:noFill/>
          <a:ln w="127000" cap="flat" cmpd="sng" algn="ctr">
            <a:solidFill>
              <a:schemeClr val="bg1"/>
            </a:solidFill>
            <a:prstDash val="solid"/>
            <a:round/>
            <a:headEnd type="none" w="med" len="med"/>
            <a:tailEnd type="triangle" w="sm" len="med"/>
          </a:ln>
          <a:effectLst>
            <a:outerShdw dist="38100" dir="2700000" algn="tl" rotWithShape="0">
              <a:prstClr val="black"/>
            </a:outerShdw>
          </a:effectLst>
        </p:spPr>
      </p:cxnSp>
      <p:cxnSp>
        <p:nvCxnSpPr>
          <p:cNvPr id="51" name="Straight Arrow Connector 50"/>
          <p:cNvCxnSpPr/>
          <p:nvPr/>
        </p:nvCxnSpPr>
        <p:spPr bwMode="auto">
          <a:xfrm>
            <a:off x="1855788" y="5529263"/>
            <a:ext cx="329851" cy="17462"/>
          </a:xfrm>
          <a:prstGeom prst="straightConnector1">
            <a:avLst/>
          </a:prstGeom>
          <a:noFill/>
          <a:ln w="127000" cap="flat" cmpd="sng" algn="ctr">
            <a:solidFill>
              <a:schemeClr val="bg1"/>
            </a:solidFill>
            <a:prstDash val="solid"/>
            <a:round/>
            <a:headEnd type="none" w="med" len="med"/>
            <a:tailEnd type="triangle" w="sm" len="med"/>
          </a:ln>
          <a:effectLst>
            <a:outerShdw dist="38100" dir="2700000" algn="tl" rotWithShape="0">
              <a:prstClr val="black"/>
            </a:outerShdw>
          </a:effectLst>
        </p:spPr>
      </p:cxnSp>
      <p:sp>
        <p:nvSpPr>
          <p:cNvPr id="54" name="Rectangle 53"/>
          <p:cNvSpPr/>
          <p:nvPr/>
        </p:nvSpPr>
        <p:spPr bwMode="auto">
          <a:xfrm>
            <a:off x="5116513" y="1165225"/>
            <a:ext cx="2043112" cy="361950"/>
          </a:xfrm>
          <a:prstGeom prst="rect">
            <a:avLst/>
          </a:prstGeom>
          <a:solidFill>
            <a:srgbClr val="AD2C49"/>
          </a:solidFill>
          <a:ln w="57150">
            <a:noFill/>
            <a:prstDash val="sysDash"/>
            <a:miter lim="800000"/>
            <a:headEnd/>
            <a:tailEnd/>
          </a:ln>
        </p:spPr>
        <p:txBody>
          <a:bodyPr anchor="ctr" anchorCtr="1"/>
          <a:lstStyle/>
          <a:p>
            <a:pPr algn="ctr" defTabSz="914294">
              <a:spcBef>
                <a:spcPct val="50000"/>
              </a:spcBef>
              <a:defRPr/>
            </a:pPr>
            <a:r>
              <a:rPr lang="en-US" dirty="0">
                <a:solidFill>
                  <a:srgbClr val="000000"/>
                </a:solidFill>
                <a:latin typeface="Arial"/>
                <a:cs typeface="Arial" pitchFamily="34" charset="0"/>
              </a:rPr>
              <a:t>UNHEALTHY</a:t>
            </a:r>
          </a:p>
        </p:txBody>
      </p:sp>
      <p:sp>
        <p:nvSpPr>
          <p:cNvPr id="55" name="Rectangle 54"/>
          <p:cNvSpPr/>
          <p:nvPr/>
        </p:nvSpPr>
        <p:spPr bwMode="auto">
          <a:xfrm>
            <a:off x="1916113" y="1165225"/>
            <a:ext cx="1828800" cy="361950"/>
          </a:xfrm>
          <a:prstGeom prst="rect">
            <a:avLst/>
          </a:prstGeom>
          <a:gradFill>
            <a:gsLst>
              <a:gs pos="0">
                <a:srgbClr val="578820"/>
              </a:gs>
              <a:gs pos="50000">
                <a:srgbClr val="E7A031"/>
              </a:gs>
            </a:gsLst>
            <a:lin ang="0" scaled="0"/>
          </a:gradFill>
          <a:ln w="57150">
            <a:noFill/>
            <a:prstDash val="sysDash"/>
            <a:miter lim="800000"/>
            <a:headEnd/>
            <a:tailEnd/>
          </a:ln>
          <a:effectLst/>
        </p:spPr>
        <p:txBody>
          <a:bodyPr anchor="ctr" anchorCtr="1"/>
          <a:lstStyle/>
          <a:p>
            <a:pPr algn="ctr" defTabSz="914294">
              <a:spcBef>
                <a:spcPct val="50000"/>
              </a:spcBef>
              <a:defRPr/>
            </a:pPr>
            <a:r>
              <a:rPr lang="en-US" dirty="0">
                <a:solidFill>
                  <a:srgbClr val="000000"/>
                </a:solidFill>
                <a:latin typeface="Arial"/>
                <a:cs typeface="Arial" pitchFamily="34" charset="0"/>
              </a:rPr>
              <a:t>HEALTHY</a:t>
            </a:r>
          </a:p>
        </p:txBody>
      </p:sp>
      <p:sp>
        <p:nvSpPr>
          <p:cNvPr id="3" name="TextBox 2"/>
          <p:cNvSpPr txBox="1"/>
          <p:nvPr/>
        </p:nvSpPr>
        <p:spPr>
          <a:xfrm>
            <a:off x="5834332" y="2182813"/>
            <a:ext cx="2324485" cy="523220"/>
          </a:xfrm>
          <a:prstGeom prst="rect">
            <a:avLst/>
          </a:prstGeom>
          <a:noFill/>
        </p:spPr>
        <p:txBody>
          <a:bodyPr wrap="square" rtlCol="0">
            <a:spAutoFit/>
          </a:bodyPr>
          <a:lstStyle/>
          <a:p>
            <a:r>
              <a:rPr lang="en-US" sz="2800" dirty="0" smtClean="0">
                <a:solidFill>
                  <a:srgbClr val="FFFF00"/>
                </a:solidFill>
              </a:rPr>
              <a:t>Buyer’s Mkt. </a:t>
            </a:r>
            <a:endParaRPr lang="en-US" sz="2800" dirty="0">
              <a:solidFill>
                <a:srgbClr val="FFFF00"/>
              </a:solidFill>
            </a:endParaRPr>
          </a:p>
        </p:txBody>
      </p:sp>
      <p:sp>
        <p:nvSpPr>
          <p:cNvPr id="15" name="Rectangle 14"/>
          <p:cNvSpPr/>
          <p:nvPr/>
        </p:nvSpPr>
        <p:spPr bwMode="auto">
          <a:xfrm>
            <a:off x="393699" y="1765748"/>
            <a:ext cx="7958563" cy="978908"/>
          </a:xfrm>
          <a:prstGeom prst="rect">
            <a:avLst/>
          </a:prstGeom>
          <a:noFill/>
          <a:ln w="57150">
            <a:solidFill>
              <a:srgbClr val="FFFF00"/>
            </a:solidFill>
            <a:prstDash val="sysDash"/>
            <a:miter lim="800000"/>
            <a:headEnd/>
            <a:tailEnd/>
          </a:ln>
        </p:spPr>
        <p:txBody>
          <a:bodyPr vert="horz" wrap="square" lIns="91440" tIns="45720" rIns="91440" bIns="45720" numCol="1" rtlCol="0" anchor="ctr" anchorCtr="1" compatLnSpc="1">
            <a:prstTxWarp prst="textNoShape">
              <a:avLst/>
            </a:prstTxWarp>
          </a:bodyPr>
          <a:lstStyle/>
          <a:p>
            <a:pPr marL="0" marR="0" indent="0" algn="ctr" defTabSz="914400" rtl="0" eaLnBrk="1" fontAlgn="base" latinLnBrk="0" hangingPunct="1">
              <a:lnSpc>
                <a:spcPct val="100000"/>
              </a:lnSpc>
              <a:spcBef>
                <a:spcPct val="50000"/>
              </a:spcBef>
              <a:spcAft>
                <a:spcPct val="0"/>
              </a:spcAft>
              <a:buClrTx/>
              <a:buSzTx/>
              <a:buFontTx/>
              <a:buNone/>
              <a:tabLst/>
            </a:pPr>
            <a:endParaRPr kumimoji="0" lang="en-US" sz="1800" b="0" i="0" u="none" strike="noStrike" cap="none" normalizeH="0" baseline="0" dirty="0" smtClean="0">
              <a:ln>
                <a:noFill/>
              </a:ln>
              <a:effectLst/>
              <a:latin typeface="Arial Black" pitchFamily="34" charset="0"/>
            </a:endParaRPr>
          </a:p>
        </p:txBody>
      </p:sp>
    </p:spTree>
    <p:extLst>
      <p:ext uri="{BB962C8B-B14F-4D97-AF65-F5344CB8AC3E}">
        <p14:creationId xmlns:p14="http://schemas.microsoft.com/office/powerpoint/2010/main" val="535656873"/>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Rectangle 23"/>
          <p:cNvSpPr>
            <a:spLocks noChangeArrowheads="1"/>
          </p:cNvSpPr>
          <p:nvPr/>
        </p:nvSpPr>
        <p:spPr bwMode="auto">
          <a:xfrm>
            <a:off x="0" y="0"/>
            <a:ext cx="9144000" cy="6858000"/>
          </a:xfrm>
          <a:prstGeom prst="rect">
            <a:avLst/>
          </a:prstGeom>
          <a:solidFill>
            <a:schemeClr val="tx1"/>
          </a:solidFill>
          <a:ln>
            <a:noFill/>
          </a:ln>
          <a:extLst>
            <a:ext uri="{91240B29-F687-4F45-9708-019B960494DF}">
              <a14:hiddenLine xmlns:a14="http://schemas.microsoft.com/office/drawing/2010/main" w="57150">
                <a:solidFill>
                  <a:srgbClr val="000000"/>
                </a:solidFill>
                <a:miter lim="800000"/>
                <a:headEnd/>
                <a:tailEnd/>
              </a14:hiddenLine>
            </a:ext>
          </a:extLst>
        </p:spPr>
        <p:txBody>
          <a:bodyPr anchor="ctr" anchorCtr="1"/>
          <a:lstStyle/>
          <a:p>
            <a:pPr algn="ctr" defTabSz="914400" fontAlgn="base">
              <a:spcBef>
                <a:spcPct val="50000"/>
              </a:spcBef>
              <a:spcAft>
                <a:spcPct val="0"/>
              </a:spcAft>
              <a:defRPr/>
            </a:pPr>
            <a:endParaRPr lang="en-US">
              <a:solidFill>
                <a:srgbClr val="FFFFFF"/>
              </a:solidFill>
              <a:latin typeface="Arial Black" pitchFamily="34" charset="0"/>
              <a:ea typeface="ＭＳ Ｐゴシック" pitchFamily="34" charset="-128"/>
              <a:cs typeface="Arial" charset="0"/>
            </a:endParaRPr>
          </a:p>
        </p:txBody>
      </p:sp>
      <p:sp>
        <p:nvSpPr>
          <p:cNvPr id="100355" name="TextBox 7"/>
          <p:cNvSpPr txBox="1">
            <a:spLocks noChangeArrowheads="1"/>
          </p:cNvSpPr>
          <p:nvPr/>
        </p:nvSpPr>
        <p:spPr bwMode="auto">
          <a:xfrm>
            <a:off x="465138" y="6034088"/>
            <a:ext cx="1533525"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bg1"/>
                </a:solidFill>
                <a:latin typeface="Arial Black" pitchFamily="34" charset="0"/>
                <a:cs typeface="Arial" charset="0"/>
              </a:defRPr>
            </a:lvl1pPr>
            <a:lvl2pPr marL="742950" indent="-285750" eaLnBrk="0" hangingPunct="0">
              <a:defRPr>
                <a:solidFill>
                  <a:schemeClr val="bg1"/>
                </a:solidFill>
                <a:latin typeface="Arial Black" pitchFamily="34" charset="0"/>
                <a:cs typeface="Arial" charset="0"/>
              </a:defRPr>
            </a:lvl2pPr>
            <a:lvl3pPr marL="1143000" indent="-228600" eaLnBrk="0" hangingPunct="0">
              <a:defRPr>
                <a:solidFill>
                  <a:schemeClr val="bg1"/>
                </a:solidFill>
                <a:latin typeface="Arial Black" pitchFamily="34" charset="0"/>
                <a:cs typeface="Arial" charset="0"/>
              </a:defRPr>
            </a:lvl3pPr>
            <a:lvl4pPr marL="1600200" indent="-228600" eaLnBrk="0" hangingPunct="0">
              <a:defRPr>
                <a:solidFill>
                  <a:schemeClr val="bg1"/>
                </a:solidFill>
                <a:latin typeface="Arial Black" pitchFamily="34" charset="0"/>
                <a:cs typeface="Arial" charset="0"/>
              </a:defRPr>
            </a:lvl4pPr>
            <a:lvl5pPr marL="2057400" indent="-228600" eaLnBrk="0" hangingPunct="0">
              <a:defRPr>
                <a:solidFill>
                  <a:schemeClr val="bg1"/>
                </a:solidFill>
                <a:latin typeface="Arial Black" pitchFamily="34" charset="0"/>
                <a:cs typeface="Arial" charset="0"/>
              </a:defRPr>
            </a:lvl5pPr>
            <a:lvl6pPr marL="2514600" indent="-228600" eaLnBrk="0" fontAlgn="base" hangingPunct="0">
              <a:spcBef>
                <a:spcPct val="0"/>
              </a:spcBef>
              <a:spcAft>
                <a:spcPct val="0"/>
              </a:spcAft>
              <a:defRPr>
                <a:solidFill>
                  <a:schemeClr val="bg1"/>
                </a:solidFill>
                <a:latin typeface="Arial Black" pitchFamily="34" charset="0"/>
                <a:cs typeface="Arial" charset="0"/>
              </a:defRPr>
            </a:lvl6pPr>
            <a:lvl7pPr marL="2971800" indent="-228600" eaLnBrk="0" fontAlgn="base" hangingPunct="0">
              <a:spcBef>
                <a:spcPct val="0"/>
              </a:spcBef>
              <a:spcAft>
                <a:spcPct val="0"/>
              </a:spcAft>
              <a:defRPr>
                <a:solidFill>
                  <a:schemeClr val="bg1"/>
                </a:solidFill>
                <a:latin typeface="Arial Black" pitchFamily="34" charset="0"/>
                <a:cs typeface="Arial" charset="0"/>
              </a:defRPr>
            </a:lvl7pPr>
            <a:lvl8pPr marL="3429000" indent="-228600" eaLnBrk="0" fontAlgn="base" hangingPunct="0">
              <a:spcBef>
                <a:spcPct val="0"/>
              </a:spcBef>
              <a:spcAft>
                <a:spcPct val="0"/>
              </a:spcAft>
              <a:defRPr>
                <a:solidFill>
                  <a:schemeClr val="bg1"/>
                </a:solidFill>
                <a:latin typeface="Arial Black" pitchFamily="34" charset="0"/>
                <a:cs typeface="Arial" charset="0"/>
              </a:defRPr>
            </a:lvl8pPr>
            <a:lvl9pPr marL="3886200" indent="-228600" eaLnBrk="0" fontAlgn="base" hangingPunct="0">
              <a:spcBef>
                <a:spcPct val="0"/>
              </a:spcBef>
              <a:spcAft>
                <a:spcPct val="0"/>
              </a:spcAft>
              <a:defRPr>
                <a:solidFill>
                  <a:schemeClr val="bg1"/>
                </a:solidFill>
                <a:latin typeface="Arial Black" pitchFamily="34" charset="0"/>
                <a:cs typeface="Arial" charset="0"/>
              </a:defRPr>
            </a:lvl9pPr>
          </a:lstStyle>
          <a:p>
            <a:pPr defTabSz="914400" eaLnBrk="1" fontAlgn="base" hangingPunct="1">
              <a:spcBef>
                <a:spcPct val="0"/>
              </a:spcBef>
              <a:spcAft>
                <a:spcPct val="0"/>
              </a:spcAft>
              <a:defRPr/>
            </a:pPr>
            <a:r>
              <a:rPr lang="en-US" sz="1600" b="1">
                <a:solidFill>
                  <a:srgbClr val="FFFFFF"/>
                </a:solidFill>
                <a:latin typeface="Arial Narrow" pitchFamily="34" charset="0"/>
                <a:ea typeface="ＭＳ Ｐゴシック" pitchFamily="34" charset="-128"/>
              </a:rPr>
              <a:t>MONTHS</a:t>
            </a:r>
          </a:p>
        </p:txBody>
      </p:sp>
      <p:cxnSp>
        <p:nvCxnSpPr>
          <p:cNvPr id="73732" name="Straight Arrow Connector 9"/>
          <p:cNvCxnSpPr>
            <a:cxnSpLocks noChangeShapeType="1"/>
          </p:cNvCxnSpPr>
          <p:nvPr/>
        </p:nvCxnSpPr>
        <p:spPr bwMode="auto">
          <a:xfrm>
            <a:off x="1373188" y="6202363"/>
            <a:ext cx="365125" cy="1587"/>
          </a:xfrm>
          <a:prstGeom prst="straightConnector1">
            <a:avLst/>
          </a:prstGeom>
          <a:noFill/>
          <a:ln w="38100" algn="ctr">
            <a:solidFill>
              <a:schemeClr val="bg1"/>
            </a:solidFill>
            <a:round/>
            <a:headEnd/>
            <a:tailEnd type="arrow" w="med" len="med"/>
          </a:ln>
          <a:extLst>
            <a:ext uri="{909E8E84-426E-40DD-AFC4-6F175D3DCCD1}">
              <a14:hiddenFill xmlns:a14="http://schemas.microsoft.com/office/drawing/2010/main">
                <a:noFill/>
              </a14:hiddenFill>
            </a:ext>
          </a:extLst>
        </p:spPr>
      </p:cxnSp>
      <p:sp>
        <p:nvSpPr>
          <p:cNvPr id="100357" name="TextBox 13"/>
          <p:cNvSpPr txBox="1">
            <a:spLocks noChangeArrowheads="1"/>
          </p:cNvSpPr>
          <p:nvPr/>
        </p:nvSpPr>
        <p:spPr bwMode="auto">
          <a:xfrm>
            <a:off x="1703388" y="6029325"/>
            <a:ext cx="379412"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bg1"/>
                </a:solidFill>
                <a:latin typeface="Arial Black" pitchFamily="34" charset="0"/>
                <a:cs typeface="Arial" charset="0"/>
              </a:defRPr>
            </a:lvl1pPr>
            <a:lvl2pPr marL="742950" indent="-285750" eaLnBrk="0" hangingPunct="0">
              <a:defRPr>
                <a:solidFill>
                  <a:schemeClr val="bg1"/>
                </a:solidFill>
                <a:latin typeface="Arial Black" pitchFamily="34" charset="0"/>
                <a:cs typeface="Arial" charset="0"/>
              </a:defRPr>
            </a:lvl2pPr>
            <a:lvl3pPr marL="1143000" indent="-228600" eaLnBrk="0" hangingPunct="0">
              <a:defRPr>
                <a:solidFill>
                  <a:schemeClr val="bg1"/>
                </a:solidFill>
                <a:latin typeface="Arial Black" pitchFamily="34" charset="0"/>
                <a:cs typeface="Arial" charset="0"/>
              </a:defRPr>
            </a:lvl3pPr>
            <a:lvl4pPr marL="1600200" indent="-228600" eaLnBrk="0" hangingPunct="0">
              <a:defRPr>
                <a:solidFill>
                  <a:schemeClr val="bg1"/>
                </a:solidFill>
                <a:latin typeface="Arial Black" pitchFamily="34" charset="0"/>
                <a:cs typeface="Arial" charset="0"/>
              </a:defRPr>
            </a:lvl4pPr>
            <a:lvl5pPr marL="2057400" indent="-228600" eaLnBrk="0" hangingPunct="0">
              <a:defRPr>
                <a:solidFill>
                  <a:schemeClr val="bg1"/>
                </a:solidFill>
                <a:latin typeface="Arial Black" pitchFamily="34" charset="0"/>
                <a:cs typeface="Arial" charset="0"/>
              </a:defRPr>
            </a:lvl5pPr>
            <a:lvl6pPr marL="2514600" indent="-228600" eaLnBrk="0" fontAlgn="base" hangingPunct="0">
              <a:spcBef>
                <a:spcPct val="0"/>
              </a:spcBef>
              <a:spcAft>
                <a:spcPct val="0"/>
              </a:spcAft>
              <a:defRPr>
                <a:solidFill>
                  <a:schemeClr val="bg1"/>
                </a:solidFill>
                <a:latin typeface="Arial Black" pitchFamily="34" charset="0"/>
                <a:cs typeface="Arial" charset="0"/>
              </a:defRPr>
            </a:lvl6pPr>
            <a:lvl7pPr marL="2971800" indent="-228600" eaLnBrk="0" fontAlgn="base" hangingPunct="0">
              <a:spcBef>
                <a:spcPct val="0"/>
              </a:spcBef>
              <a:spcAft>
                <a:spcPct val="0"/>
              </a:spcAft>
              <a:defRPr>
                <a:solidFill>
                  <a:schemeClr val="bg1"/>
                </a:solidFill>
                <a:latin typeface="Arial Black" pitchFamily="34" charset="0"/>
                <a:cs typeface="Arial" charset="0"/>
              </a:defRPr>
            </a:lvl7pPr>
            <a:lvl8pPr marL="3429000" indent="-228600" eaLnBrk="0" fontAlgn="base" hangingPunct="0">
              <a:spcBef>
                <a:spcPct val="0"/>
              </a:spcBef>
              <a:spcAft>
                <a:spcPct val="0"/>
              </a:spcAft>
              <a:defRPr>
                <a:solidFill>
                  <a:schemeClr val="bg1"/>
                </a:solidFill>
                <a:latin typeface="Arial Black" pitchFamily="34" charset="0"/>
                <a:cs typeface="Arial" charset="0"/>
              </a:defRPr>
            </a:lvl8pPr>
            <a:lvl9pPr marL="3886200" indent="-228600" eaLnBrk="0" fontAlgn="base" hangingPunct="0">
              <a:spcBef>
                <a:spcPct val="0"/>
              </a:spcBef>
              <a:spcAft>
                <a:spcPct val="0"/>
              </a:spcAft>
              <a:defRPr>
                <a:solidFill>
                  <a:schemeClr val="bg1"/>
                </a:solidFill>
                <a:latin typeface="Arial Black" pitchFamily="34" charset="0"/>
                <a:cs typeface="Arial" charset="0"/>
              </a:defRPr>
            </a:lvl9pPr>
          </a:lstStyle>
          <a:p>
            <a:pPr algn="ctr" defTabSz="914400" eaLnBrk="1" fontAlgn="base" hangingPunct="1">
              <a:spcBef>
                <a:spcPct val="0"/>
              </a:spcBef>
              <a:spcAft>
                <a:spcPct val="0"/>
              </a:spcAft>
              <a:defRPr/>
            </a:pPr>
            <a:r>
              <a:rPr lang="en-US">
                <a:solidFill>
                  <a:srgbClr val="FFFFFF"/>
                </a:solidFill>
                <a:ea typeface="ＭＳ Ｐゴシック" pitchFamily="34" charset="-128"/>
              </a:rPr>
              <a:t>0</a:t>
            </a:r>
          </a:p>
        </p:txBody>
      </p:sp>
      <p:sp>
        <p:nvSpPr>
          <p:cNvPr id="100358" name="TextBox 14"/>
          <p:cNvSpPr txBox="1">
            <a:spLocks noChangeArrowheads="1"/>
          </p:cNvSpPr>
          <p:nvPr/>
        </p:nvSpPr>
        <p:spPr bwMode="auto">
          <a:xfrm>
            <a:off x="3230563" y="6029325"/>
            <a:ext cx="3810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bg1"/>
                </a:solidFill>
                <a:latin typeface="Arial Black" pitchFamily="34" charset="0"/>
                <a:cs typeface="Arial" charset="0"/>
              </a:defRPr>
            </a:lvl1pPr>
            <a:lvl2pPr marL="742950" indent="-285750" eaLnBrk="0" hangingPunct="0">
              <a:defRPr>
                <a:solidFill>
                  <a:schemeClr val="bg1"/>
                </a:solidFill>
                <a:latin typeface="Arial Black" pitchFamily="34" charset="0"/>
                <a:cs typeface="Arial" charset="0"/>
              </a:defRPr>
            </a:lvl2pPr>
            <a:lvl3pPr marL="1143000" indent="-228600" eaLnBrk="0" hangingPunct="0">
              <a:defRPr>
                <a:solidFill>
                  <a:schemeClr val="bg1"/>
                </a:solidFill>
                <a:latin typeface="Arial Black" pitchFamily="34" charset="0"/>
                <a:cs typeface="Arial" charset="0"/>
              </a:defRPr>
            </a:lvl3pPr>
            <a:lvl4pPr marL="1600200" indent="-228600" eaLnBrk="0" hangingPunct="0">
              <a:defRPr>
                <a:solidFill>
                  <a:schemeClr val="bg1"/>
                </a:solidFill>
                <a:latin typeface="Arial Black" pitchFamily="34" charset="0"/>
                <a:cs typeface="Arial" charset="0"/>
              </a:defRPr>
            </a:lvl4pPr>
            <a:lvl5pPr marL="2057400" indent="-228600" eaLnBrk="0" hangingPunct="0">
              <a:defRPr>
                <a:solidFill>
                  <a:schemeClr val="bg1"/>
                </a:solidFill>
                <a:latin typeface="Arial Black" pitchFamily="34" charset="0"/>
                <a:cs typeface="Arial" charset="0"/>
              </a:defRPr>
            </a:lvl5pPr>
            <a:lvl6pPr marL="2514600" indent="-228600" eaLnBrk="0" fontAlgn="base" hangingPunct="0">
              <a:spcBef>
                <a:spcPct val="0"/>
              </a:spcBef>
              <a:spcAft>
                <a:spcPct val="0"/>
              </a:spcAft>
              <a:defRPr>
                <a:solidFill>
                  <a:schemeClr val="bg1"/>
                </a:solidFill>
                <a:latin typeface="Arial Black" pitchFamily="34" charset="0"/>
                <a:cs typeface="Arial" charset="0"/>
              </a:defRPr>
            </a:lvl6pPr>
            <a:lvl7pPr marL="2971800" indent="-228600" eaLnBrk="0" fontAlgn="base" hangingPunct="0">
              <a:spcBef>
                <a:spcPct val="0"/>
              </a:spcBef>
              <a:spcAft>
                <a:spcPct val="0"/>
              </a:spcAft>
              <a:defRPr>
                <a:solidFill>
                  <a:schemeClr val="bg1"/>
                </a:solidFill>
                <a:latin typeface="Arial Black" pitchFamily="34" charset="0"/>
                <a:cs typeface="Arial" charset="0"/>
              </a:defRPr>
            </a:lvl7pPr>
            <a:lvl8pPr marL="3429000" indent="-228600" eaLnBrk="0" fontAlgn="base" hangingPunct="0">
              <a:spcBef>
                <a:spcPct val="0"/>
              </a:spcBef>
              <a:spcAft>
                <a:spcPct val="0"/>
              </a:spcAft>
              <a:defRPr>
                <a:solidFill>
                  <a:schemeClr val="bg1"/>
                </a:solidFill>
                <a:latin typeface="Arial Black" pitchFamily="34" charset="0"/>
                <a:cs typeface="Arial" charset="0"/>
              </a:defRPr>
            </a:lvl8pPr>
            <a:lvl9pPr marL="3886200" indent="-228600" eaLnBrk="0" fontAlgn="base" hangingPunct="0">
              <a:spcBef>
                <a:spcPct val="0"/>
              </a:spcBef>
              <a:spcAft>
                <a:spcPct val="0"/>
              </a:spcAft>
              <a:defRPr>
                <a:solidFill>
                  <a:schemeClr val="bg1"/>
                </a:solidFill>
                <a:latin typeface="Arial Black" pitchFamily="34" charset="0"/>
                <a:cs typeface="Arial" charset="0"/>
              </a:defRPr>
            </a:lvl9pPr>
          </a:lstStyle>
          <a:p>
            <a:pPr algn="ctr" defTabSz="914400" eaLnBrk="1" fontAlgn="base" hangingPunct="1">
              <a:spcBef>
                <a:spcPct val="0"/>
              </a:spcBef>
              <a:spcAft>
                <a:spcPct val="0"/>
              </a:spcAft>
              <a:defRPr/>
            </a:pPr>
            <a:r>
              <a:rPr lang="en-US">
                <a:solidFill>
                  <a:srgbClr val="FFFFFF"/>
                </a:solidFill>
                <a:ea typeface="ＭＳ Ｐゴシック" pitchFamily="34" charset="-128"/>
              </a:rPr>
              <a:t>6</a:t>
            </a:r>
          </a:p>
        </p:txBody>
      </p:sp>
      <p:sp>
        <p:nvSpPr>
          <p:cNvPr id="100359" name="TextBox 15"/>
          <p:cNvSpPr txBox="1">
            <a:spLocks noChangeArrowheads="1"/>
          </p:cNvSpPr>
          <p:nvPr/>
        </p:nvSpPr>
        <p:spPr bwMode="auto">
          <a:xfrm>
            <a:off x="4757738" y="6029325"/>
            <a:ext cx="56515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bg1"/>
                </a:solidFill>
                <a:latin typeface="Arial Black" pitchFamily="34" charset="0"/>
                <a:cs typeface="Arial" charset="0"/>
              </a:defRPr>
            </a:lvl1pPr>
            <a:lvl2pPr marL="742950" indent="-285750" eaLnBrk="0" hangingPunct="0">
              <a:defRPr>
                <a:solidFill>
                  <a:schemeClr val="bg1"/>
                </a:solidFill>
                <a:latin typeface="Arial Black" pitchFamily="34" charset="0"/>
                <a:cs typeface="Arial" charset="0"/>
              </a:defRPr>
            </a:lvl2pPr>
            <a:lvl3pPr marL="1143000" indent="-228600" eaLnBrk="0" hangingPunct="0">
              <a:defRPr>
                <a:solidFill>
                  <a:schemeClr val="bg1"/>
                </a:solidFill>
                <a:latin typeface="Arial Black" pitchFamily="34" charset="0"/>
                <a:cs typeface="Arial" charset="0"/>
              </a:defRPr>
            </a:lvl3pPr>
            <a:lvl4pPr marL="1600200" indent="-228600" eaLnBrk="0" hangingPunct="0">
              <a:defRPr>
                <a:solidFill>
                  <a:schemeClr val="bg1"/>
                </a:solidFill>
                <a:latin typeface="Arial Black" pitchFamily="34" charset="0"/>
                <a:cs typeface="Arial" charset="0"/>
              </a:defRPr>
            </a:lvl4pPr>
            <a:lvl5pPr marL="2057400" indent="-228600" eaLnBrk="0" hangingPunct="0">
              <a:defRPr>
                <a:solidFill>
                  <a:schemeClr val="bg1"/>
                </a:solidFill>
                <a:latin typeface="Arial Black" pitchFamily="34" charset="0"/>
                <a:cs typeface="Arial" charset="0"/>
              </a:defRPr>
            </a:lvl5pPr>
            <a:lvl6pPr marL="2514600" indent="-228600" eaLnBrk="0" fontAlgn="base" hangingPunct="0">
              <a:spcBef>
                <a:spcPct val="0"/>
              </a:spcBef>
              <a:spcAft>
                <a:spcPct val="0"/>
              </a:spcAft>
              <a:defRPr>
                <a:solidFill>
                  <a:schemeClr val="bg1"/>
                </a:solidFill>
                <a:latin typeface="Arial Black" pitchFamily="34" charset="0"/>
                <a:cs typeface="Arial" charset="0"/>
              </a:defRPr>
            </a:lvl6pPr>
            <a:lvl7pPr marL="2971800" indent="-228600" eaLnBrk="0" fontAlgn="base" hangingPunct="0">
              <a:spcBef>
                <a:spcPct val="0"/>
              </a:spcBef>
              <a:spcAft>
                <a:spcPct val="0"/>
              </a:spcAft>
              <a:defRPr>
                <a:solidFill>
                  <a:schemeClr val="bg1"/>
                </a:solidFill>
                <a:latin typeface="Arial Black" pitchFamily="34" charset="0"/>
                <a:cs typeface="Arial" charset="0"/>
              </a:defRPr>
            </a:lvl7pPr>
            <a:lvl8pPr marL="3429000" indent="-228600" eaLnBrk="0" fontAlgn="base" hangingPunct="0">
              <a:spcBef>
                <a:spcPct val="0"/>
              </a:spcBef>
              <a:spcAft>
                <a:spcPct val="0"/>
              </a:spcAft>
              <a:defRPr>
                <a:solidFill>
                  <a:schemeClr val="bg1"/>
                </a:solidFill>
                <a:latin typeface="Arial Black" pitchFamily="34" charset="0"/>
                <a:cs typeface="Arial" charset="0"/>
              </a:defRPr>
            </a:lvl8pPr>
            <a:lvl9pPr marL="3886200" indent="-228600" eaLnBrk="0" fontAlgn="base" hangingPunct="0">
              <a:spcBef>
                <a:spcPct val="0"/>
              </a:spcBef>
              <a:spcAft>
                <a:spcPct val="0"/>
              </a:spcAft>
              <a:defRPr>
                <a:solidFill>
                  <a:schemeClr val="bg1"/>
                </a:solidFill>
                <a:latin typeface="Arial Black" pitchFamily="34" charset="0"/>
                <a:cs typeface="Arial" charset="0"/>
              </a:defRPr>
            </a:lvl9pPr>
          </a:lstStyle>
          <a:p>
            <a:pPr algn="ctr" defTabSz="914400" eaLnBrk="1" fontAlgn="base" hangingPunct="1">
              <a:spcBef>
                <a:spcPct val="0"/>
              </a:spcBef>
              <a:spcAft>
                <a:spcPct val="0"/>
              </a:spcAft>
              <a:defRPr/>
            </a:pPr>
            <a:r>
              <a:rPr lang="en-US">
                <a:solidFill>
                  <a:srgbClr val="FFFFFF"/>
                </a:solidFill>
                <a:ea typeface="ＭＳ Ｐゴシック" pitchFamily="34" charset="-128"/>
              </a:rPr>
              <a:t>12</a:t>
            </a:r>
          </a:p>
        </p:txBody>
      </p:sp>
      <p:sp>
        <p:nvSpPr>
          <p:cNvPr id="100360" name="TextBox 16"/>
          <p:cNvSpPr txBox="1">
            <a:spLocks noChangeArrowheads="1"/>
          </p:cNvSpPr>
          <p:nvPr/>
        </p:nvSpPr>
        <p:spPr bwMode="auto">
          <a:xfrm>
            <a:off x="6470650" y="6029325"/>
            <a:ext cx="56515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bg1"/>
                </a:solidFill>
                <a:latin typeface="Arial Black" pitchFamily="34" charset="0"/>
                <a:cs typeface="Arial" charset="0"/>
              </a:defRPr>
            </a:lvl1pPr>
            <a:lvl2pPr marL="742950" indent="-285750" eaLnBrk="0" hangingPunct="0">
              <a:defRPr>
                <a:solidFill>
                  <a:schemeClr val="bg1"/>
                </a:solidFill>
                <a:latin typeface="Arial Black" pitchFamily="34" charset="0"/>
                <a:cs typeface="Arial" charset="0"/>
              </a:defRPr>
            </a:lvl2pPr>
            <a:lvl3pPr marL="1143000" indent="-228600" eaLnBrk="0" hangingPunct="0">
              <a:defRPr>
                <a:solidFill>
                  <a:schemeClr val="bg1"/>
                </a:solidFill>
                <a:latin typeface="Arial Black" pitchFamily="34" charset="0"/>
                <a:cs typeface="Arial" charset="0"/>
              </a:defRPr>
            </a:lvl3pPr>
            <a:lvl4pPr marL="1600200" indent="-228600" eaLnBrk="0" hangingPunct="0">
              <a:defRPr>
                <a:solidFill>
                  <a:schemeClr val="bg1"/>
                </a:solidFill>
                <a:latin typeface="Arial Black" pitchFamily="34" charset="0"/>
                <a:cs typeface="Arial" charset="0"/>
              </a:defRPr>
            </a:lvl4pPr>
            <a:lvl5pPr marL="2057400" indent="-228600" eaLnBrk="0" hangingPunct="0">
              <a:defRPr>
                <a:solidFill>
                  <a:schemeClr val="bg1"/>
                </a:solidFill>
                <a:latin typeface="Arial Black" pitchFamily="34" charset="0"/>
                <a:cs typeface="Arial" charset="0"/>
              </a:defRPr>
            </a:lvl5pPr>
            <a:lvl6pPr marL="2514600" indent="-228600" eaLnBrk="0" fontAlgn="base" hangingPunct="0">
              <a:spcBef>
                <a:spcPct val="0"/>
              </a:spcBef>
              <a:spcAft>
                <a:spcPct val="0"/>
              </a:spcAft>
              <a:defRPr>
                <a:solidFill>
                  <a:schemeClr val="bg1"/>
                </a:solidFill>
                <a:latin typeface="Arial Black" pitchFamily="34" charset="0"/>
                <a:cs typeface="Arial" charset="0"/>
              </a:defRPr>
            </a:lvl6pPr>
            <a:lvl7pPr marL="2971800" indent="-228600" eaLnBrk="0" fontAlgn="base" hangingPunct="0">
              <a:spcBef>
                <a:spcPct val="0"/>
              </a:spcBef>
              <a:spcAft>
                <a:spcPct val="0"/>
              </a:spcAft>
              <a:defRPr>
                <a:solidFill>
                  <a:schemeClr val="bg1"/>
                </a:solidFill>
                <a:latin typeface="Arial Black" pitchFamily="34" charset="0"/>
                <a:cs typeface="Arial" charset="0"/>
              </a:defRPr>
            </a:lvl7pPr>
            <a:lvl8pPr marL="3429000" indent="-228600" eaLnBrk="0" fontAlgn="base" hangingPunct="0">
              <a:spcBef>
                <a:spcPct val="0"/>
              </a:spcBef>
              <a:spcAft>
                <a:spcPct val="0"/>
              </a:spcAft>
              <a:defRPr>
                <a:solidFill>
                  <a:schemeClr val="bg1"/>
                </a:solidFill>
                <a:latin typeface="Arial Black" pitchFamily="34" charset="0"/>
                <a:cs typeface="Arial" charset="0"/>
              </a:defRPr>
            </a:lvl8pPr>
            <a:lvl9pPr marL="3886200" indent="-228600" eaLnBrk="0" fontAlgn="base" hangingPunct="0">
              <a:spcBef>
                <a:spcPct val="0"/>
              </a:spcBef>
              <a:spcAft>
                <a:spcPct val="0"/>
              </a:spcAft>
              <a:defRPr>
                <a:solidFill>
                  <a:schemeClr val="bg1"/>
                </a:solidFill>
                <a:latin typeface="Arial Black" pitchFamily="34" charset="0"/>
                <a:cs typeface="Arial" charset="0"/>
              </a:defRPr>
            </a:lvl9pPr>
          </a:lstStyle>
          <a:p>
            <a:pPr algn="ctr" defTabSz="914400" eaLnBrk="1" fontAlgn="base" hangingPunct="1">
              <a:spcBef>
                <a:spcPct val="0"/>
              </a:spcBef>
              <a:spcAft>
                <a:spcPct val="0"/>
              </a:spcAft>
              <a:defRPr/>
            </a:pPr>
            <a:r>
              <a:rPr lang="en-US">
                <a:solidFill>
                  <a:srgbClr val="FFFFFF"/>
                </a:solidFill>
                <a:ea typeface="ＭＳ Ｐゴシック" pitchFamily="34" charset="-128"/>
              </a:rPr>
              <a:t>18</a:t>
            </a:r>
          </a:p>
        </p:txBody>
      </p:sp>
      <p:sp>
        <p:nvSpPr>
          <p:cNvPr id="100361" name="TextBox 25"/>
          <p:cNvSpPr txBox="1">
            <a:spLocks noChangeArrowheads="1"/>
          </p:cNvSpPr>
          <p:nvPr/>
        </p:nvSpPr>
        <p:spPr bwMode="auto">
          <a:xfrm>
            <a:off x="8183563" y="6029325"/>
            <a:ext cx="56515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bg1"/>
                </a:solidFill>
                <a:latin typeface="Arial Black" pitchFamily="34" charset="0"/>
                <a:cs typeface="Arial" charset="0"/>
              </a:defRPr>
            </a:lvl1pPr>
            <a:lvl2pPr marL="742950" indent="-285750" eaLnBrk="0" hangingPunct="0">
              <a:defRPr>
                <a:solidFill>
                  <a:schemeClr val="bg1"/>
                </a:solidFill>
                <a:latin typeface="Arial Black" pitchFamily="34" charset="0"/>
                <a:cs typeface="Arial" charset="0"/>
              </a:defRPr>
            </a:lvl2pPr>
            <a:lvl3pPr marL="1143000" indent="-228600" eaLnBrk="0" hangingPunct="0">
              <a:defRPr>
                <a:solidFill>
                  <a:schemeClr val="bg1"/>
                </a:solidFill>
                <a:latin typeface="Arial Black" pitchFamily="34" charset="0"/>
                <a:cs typeface="Arial" charset="0"/>
              </a:defRPr>
            </a:lvl3pPr>
            <a:lvl4pPr marL="1600200" indent="-228600" eaLnBrk="0" hangingPunct="0">
              <a:defRPr>
                <a:solidFill>
                  <a:schemeClr val="bg1"/>
                </a:solidFill>
                <a:latin typeface="Arial Black" pitchFamily="34" charset="0"/>
                <a:cs typeface="Arial" charset="0"/>
              </a:defRPr>
            </a:lvl4pPr>
            <a:lvl5pPr marL="2057400" indent="-228600" eaLnBrk="0" hangingPunct="0">
              <a:defRPr>
                <a:solidFill>
                  <a:schemeClr val="bg1"/>
                </a:solidFill>
                <a:latin typeface="Arial Black" pitchFamily="34" charset="0"/>
                <a:cs typeface="Arial" charset="0"/>
              </a:defRPr>
            </a:lvl5pPr>
            <a:lvl6pPr marL="2514600" indent="-228600" eaLnBrk="0" fontAlgn="base" hangingPunct="0">
              <a:spcBef>
                <a:spcPct val="0"/>
              </a:spcBef>
              <a:spcAft>
                <a:spcPct val="0"/>
              </a:spcAft>
              <a:defRPr>
                <a:solidFill>
                  <a:schemeClr val="bg1"/>
                </a:solidFill>
                <a:latin typeface="Arial Black" pitchFamily="34" charset="0"/>
                <a:cs typeface="Arial" charset="0"/>
              </a:defRPr>
            </a:lvl6pPr>
            <a:lvl7pPr marL="2971800" indent="-228600" eaLnBrk="0" fontAlgn="base" hangingPunct="0">
              <a:spcBef>
                <a:spcPct val="0"/>
              </a:spcBef>
              <a:spcAft>
                <a:spcPct val="0"/>
              </a:spcAft>
              <a:defRPr>
                <a:solidFill>
                  <a:schemeClr val="bg1"/>
                </a:solidFill>
                <a:latin typeface="Arial Black" pitchFamily="34" charset="0"/>
                <a:cs typeface="Arial" charset="0"/>
              </a:defRPr>
            </a:lvl7pPr>
            <a:lvl8pPr marL="3429000" indent="-228600" eaLnBrk="0" fontAlgn="base" hangingPunct="0">
              <a:spcBef>
                <a:spcPct val="0"/>
              </a:spcBef>
              <a:spcAft>
                <a:spcPct val="0"/>
              </a:spcAft>
              <a:defRPr>
                <a:solidFill>
                  <a:schemeClr val="bg1"/>
                </a:solidFill>
                <a:latin typeface="Arial Black" pitchFamily="34" charset="0"/>
                <a:cs typeface="Arial" charset="0"/>
              </a:defRPr>
            </a:lvl8pPr>
            <a:lvl9pPr marL="3886200" indent="-228600" eaLnBrk="0" fontAlgn="base" hangingPunct="0">
              <a:spcBef>
                <a:spcPct val="0"/>
              </a:spcBef>
              <a:spcAft>
                <a:spcPct val="0"/>
              </a:spcAft>
              <a:defRPr>
                <a:solidFill>
                  <a:schemeClr val="bg1"/>
                </a:solidFill>
                <a:latin typeface="Arial Black" pitchFamily="34" charset="0"/>
                <a:cs typeface="Arial" charset="0"/>
              </a:defRPr>
            </a:lvl9pPr>
          </a:lstStyle>
          <a:p>
            <a:pPr algn="ctr" defTabSz="914400" eaLnBrk="1" fontAlgn="base" hangingPunct="1">
              <a:spcBef>
                <a:spcPct val="0"/>
              </a:spcBef>
              <a:spcAft>
                <a:spcPct val="0"/>
              </a:spcAft>
              <a:defRPr/>
            </a:pPr>
            <a:r>
              <a:rPr lang="en-US">
                <a:solidFill>
                  <a:srgbClr val="FFFFFF"/>
                </a:solidFill>
                <a:ea typeface="ＭＳ Ｐゴシック" pitchFamily="34" charset="-128"/>
              </a:rPr>
              <a:t>24</a:t>
            </a:r>
          </a:p>
        </p:txBody>
      </p:sp>
      <p:sp>
        <p:nvSpPr>
          <p:cNvPr id="100362" name="Rectangle 36"/>
          <p:cNvSpPr>
            <a:spLocks noChangeArrowheads="1"/>
          </p:cNvSpPr>
          <p:nvPr/>
        </p:nvSpPr>
        <p:spPr bwMode="auto">
          <a:xfrm>
            <a:off x="1844675" y="1517650"/>
            <a:ext cx="1608138" cy="4456113"/>
          </a:xfrm>
          <a:prstGeom prst="rect">
            <a:avLst/>
          </a:prstGeom>
          <a:solidFill>
            <a:srgbClr val="578820"/>
          </a:solidFill>
          <a:ln>
            <a:noFill/>
          </a:ln>
          <a:extLst>
            <a:ext uri="{91240B29-F687-4F45-9708-019B960494DF}">
              <a14:hiddenLine xmlns:a14="http://schemas.microsoft.com/office/drawing/2010/main" w="57150">
                <a:solidFill>
                  <a:srgbClr val="000000"/>
                </a:solidFill>
                <a:prstDash val="sysDash"/>
                <a:miter lim="800000"/>
                <a:headEnd/>
                <a:tailEnd/>
              </a14:hiddenLine>
            </a:ext>
          </a:extLst>
        </p:spPr>
        <p:txBody>
          <a:bodyPr anchor="ctr" anchorCtr="1"/>
          <a:lstStyle/>
          <a:p>
            <a:pPr algn="ctr" defTabSz="914400" fontAlgn="base">
              <a:spcBef>
                <a:spcPct val="50000"/>
              </a:spcBef>
              <a:spcAft>
                <a:spcPct val="0"/>
              </a:spcAft>
              <a:defRPr/>
            </a:pPr>
            <a:endParaRPr lang="en-US">
              <a:solidFill>
                <a:srgbClr val="FFFFFF"/>
              </a:solidFill>
              <a:latin typeface="Arial Black" pitchFamily="34" charset="0"/>
              <a:ea typeface="ＭＳ Ｐゴシック" pitchFamily="34" charset="-128"/>
              <a:cs typeface="Arial" charset="0"/>
            </a:endParaRPr>
          </a:p>
        </p:txBody>
      </p:sp>
      <p:sp>
        <p:nvSpPr>
          <p:cNvPr id="100363" name="Rectangle 37"/>
          <p:cNvSpPr>
            <a:spLocks noChangeArrowheads="1"/>
          </p:cNvSpPr>
          <p:nvPr/>
        </p:nvSpPr>
        <p:spPr bwMode="auto">
          <a:xfrm>
            <a:off x="3436938" y="1517650"/>
            <a:ext cx="1292225" cy="4456113"/>
          </a:xfrm>
          <a:prstGeom prst="rect">
            <a:avLst/>
          </a:prstGeom>
          <a:solidFill>
            <a:srgbClr val="E7A031"/>
          </a:solidFill>
          <a:ln>
            <a:noFill/>
          </a:ln>
          <a:extLst>
            <a:ext uri="{91240B29-F687-4F45-9708-019B960494DF}">
              <a14:hiddenLine xmlns:a14="http://schemas.microsoft.com/office/drawing/2010/main" w="57150">
                <a:solidFill>
                  <a:srgbClr val="000000"/>
                </a:solidFill>
                <a:prstDash val="sysDash"/>
                <a:miter lim="800000"/>
                <a:headEnd/>
                <a:tailEnd/>
              </a14:hiddenLine>
            </a:ext>
          </a:extLst>
        </p:spPr>
        <p:txBody>
          <a:bodyPr anchor="ctr" anchorCtr="1"/>
          <a:lstStyle/>
          <a:p>
            <a:pPr algn="ctr" defTabSz="914400" fontAlgn="base">
              <a:spcBef>
                <a:spcPct val="50000"/>
              </a:spcBef>
              <a:spcAft>
                <a:spcPct val="0"/>
              </a:spcAft>
              <a:defRPr/>
            </a:pPr>
            <a:endParaRPr lang="en-US">
              <a:solidFill>
                <a:srgbClr val="FFFFFF"/>
              </a:solidFill>
              <a:latin typeface="Arial Black" pitchFamily="34" charset="0"/>
              <a:ea typeface="ＭＳ Ｐゴシック" pitchFamily="34" charset="-128"/>
              <a:cs typeface="Arial" charset="0"/>
            </a:endParaRPr>
          </a:p>
        </p:txBody>
      </p:sp>
      <p:sp>
        <p:nvSpPr>
          <p:cNvPr id="100364" name="Rectangle 38"/>
          <p:cNvSpPr>
            <a:spLocks noChangeArrowheads="1"/>
          </p:cNvSpPr>
          <p:nvPr/>
        </p:nvSpPr>
        <p:spPr bwMode="auto">
          <a:xfrm>
            <a:off x="4713288" y="1517650"/>
            <a:ext cx="3770312" cy="4456113"/>
          </a:xfrm>
          <a:prstGeom prst="rect">
            <a:avLst/>
          </a:prstGeom>
          <a:solidFill>
            <a:srgbClr val="AD2C49"/>
          </a:solidFill>
          <a:ln>
            <a:noFill/>
          </a:ln>
          <a:extLst>
            <a:ext uri="{91240B29-F687-4F45-9708-019B960494DF}">
              <a14:hiddenLine xmlns:a14="http://schemas.microsoft.com/office/drawing/2010/main" w="57150">
                <a:solidFill>
                  <a:srgbClr val="000000"/>
                </a:solidFill>
                <a:prstDash val="sysDash"/>
                <a:miter lim="800000"/>
                <a:headEnd/>
                <a:tailEnd/>
              </a14:hiddenLine>
            </a:ext>
          </a:extLst>
        </p:spPr>
        <p:txBody>
          <a:bodyPr anchor="ctr" anchorCtr="1"/>
          <a:lstStyle/>
          <a:p>
            <a:pPr algn="ctr" defTabSz="914400" fontAlgn="base">
              <a:spcBef>
                <a:spcPct val="50000"/>
              </a:spcBef>
              <a:spcAft>
                <a:spcPct val="0"/>
              </a:spcAft>
              <a:defRPr/>
            </a:pPr>
            <a:endParaRPr lang="en-US">
              <a:solidFill>
                <a:srgbClr val="FFFFFF"/>
              </a:solidFill>
              <a:latin typeface="Arial Black" pitchFamily="34" charset="0"/>
              <a:ea typeface="ＭＳ Ｐゴシック" pitchFamily="34" charset="-128"/>
              <a:cs typeface="Arial" charset="0"/>
            </a:endParaRPr>
          </a:p>
        </p:txBody>
      </p:sp>
      <p:sp>
        <p:nvSpPr>
          <p:cNvPr id="100365" name="Rectangle 2"/>
          <p:cNvSpPr txBox="1">
            <a:spLocks noChangeArrowheads="1"/>
          </p:cNvSpPr>
          <p:nvPr/>
        </p:nvSpPr>
        <p:spPr bwMode="auto">
          <a:xfrm>
            <a:off x="0" y="204788"/>
            <a:ext cx="5486400" cy="598487"/>
          </a:xfrm>
          <a:prstGeom prst="rect">
            <a:avLst/>
          </a:prstGeom>
          <a:solidFill>
            <a:srgbClr val="0063A6"/>
          </a:solidFill>
          <a:ln>
            <a:noFill/>
          </a:ln>
          <a:extLst>
            <a:ext uri="{91240B29-F687-4F45-9708-019B960494DF}">
              <a14:hiddenLine xmlns:a14="http://schemas.microsoft.com/office/drawing/2010/main" w="57150">
                <a:solidFill>
                  <a:srgbClr val="000000"/>
                </a:solidFill>
                <a:miter lim="800000"/>
                <a:headEnd/>
                <a:tailEnd/>
              </a14:hiddenLine>
            </a:ext>
          </a:extLst>
        </p:spPr>
        <p:txBody>
          <a:bodyPr rIns="0" anchor="ctr" anchorCtr="1"/>
          <a:lstStyle>
            <a:lvl1pPr eaLnBrk="0" hangingPunct="0">
              <a:defRPr>
                <a:solidFill>
                  <a:schemeClr val="bg1"/>
                </a:solidFill>
                <a:latin typeface="Arial Black" pitchFamily="34" charset="0"/>
                <a:cs typeface="Arial" charset="0"/>
              </a:defRPr>
            </a:lvl1pPr>
            <a:lvl2pPr marL="742950" indent="-285750" eaLnBrk="0" hangingPunct="0">
              <a:defRPr>
                <a:solidFill>
                  <a:schemeClr val="bg1"/>
                </a:solidFill>
                <a:latin typeface="Arial Black" pitchFamily="34" charset="0"/>
                <a:cs typeface="Arial" charset="0"/>
              </a:defRPr>
            </a:lvl2pPr>
            <a:lvl3pPr marL="1143000" indent="-228600" eaLnBrk="0" hangingPunct="0">
              <a:defRPr>
                <a:solidFill>
                  <a:schemeClr val="bg1"/>
                </a:solidFill>
                <a:latin typeface="Arial Black" pitchFamily="34" charset="0"/>
                <a:cs typeface="Arial" charset="0"/>
              </a:defRPr>
            </a:lvl3pPr>
            <a:lvl4pPr marL="1600200" indent="-228600" eaLnBrk="0" hangingPunct="0">
              <a:defRPr>
                <a:solidFill>
                  <a:schemeClr val="bg1"/>
                </a:solidFill>
                <a:latin typeface="Arial Black" pitchFamily="34" charset="0"/>
                <a:cs typeface="Arial" charset="0"/>
              </a:defRPr>
            </a:lvl4pPr>
            <a:lvl5pPr marL="2057400" indent="-228600" eaLnBrk="0" hangingPunct="0">
              <a:defRPr>
                <a:solidFill>
                  <a:schemeClr val="bg1"/>
                </a:solidFill>
                <a:latin typeface="Arial Black" pitchFamily="34" charset="0"/>
                <a:cs typeface="Arial" charset="0"/>
              </a:defRPr>
            </a:lvl5pPr>
            <a:lvl6pPr marL="2514600" indent="-228600" eaLnBrk="0" fontAlgn="base" hangingPunct="0">
              <a:spcBef>
                <a:spcPct val="0"/>
              </a:spcBef>
              <a:spcAft>
                <a:spcPct val="0"/>
              </a:spcAft>
              <a:defRPr>
                <a:solidFill>
                  <a:schemeClr val="bg1"/>
                </a:solidFill>
                <a:latin typeface="Arial Black" pitchFamily="34" charset="0"/>
                <a:cs typeface="Arial" charset="0"/>
              </a:defRPr>
            </a:lvl6pPr>
            <a:lvl7pPr marL="2971800" indent="-228600" eaLnBrk="0" fontAlgn="base" hangingPunct="0">
              <a:spcBef>
                <a:spcPct val="0"/>
              </a:spcBef>
              <a:spcAft>
                <a:spcPct val="0"/>
              </a:spcAft>
              <a:defRPr>
                <a:solidFill>
                  <a:schemeClr val="bg1"/>
                </a:solidFill>
                <a:latin typeface="Arial Black" pitchFamily="34" charset="0"/>
                <a:cs typeface="Arial" charset="0"/>
              </a:defRPr>
            </a:lvl7pPr>
            <a:lvl8pPr marL="3429000" indent="-228600" eaLnBrk="0" fontAlgn="base" hangingPunct="0">
              <a:spcBef>
                <a:spcPct val="0"/>
              </a:spcBef>
              <a:spcAft>
                <a:spcPct val="0"/>
              </a:spcAft>
              <a:defRPr>
                <a:solidFill>
                  <a:schemeClr val="bg1"/>
                </a:solidFill>
                <a:latin typeface="Arial Black" pitchFamily="34" charset="0"/>
                <a:cs typeface="Arial" charset="0"/>
              </a:defRPr>
            </a:lvl8pPr>
            <a:lvl9pPr marL="3886200" indent="-228600" eaLnBrk="0" fontAlgn="base" hangingPunct="0">
              <a:spcBef>
                <a:spcPct val="0"/>
              </a:spcBef>
              <a:spcAft>
                <a:spcPct val="0"/>
              </a:spcAft>
              <a:defRPr>
                <a:solidFill>
                  <a:schemeClr val="bg1"/>
                </a:solidFill>
                <a:latin typeface="Arial Black" pitchFamily="34" charset="0"/>
                <a:cs typeface="Arial" charset="0"/>
              </a:defRPr>
            </a:lvl9pPr>
          </a:lstStyle>
          <a:p>
            <a:pPr algn="r" defTabSz="914400" fontAlgn="base">
              <a:lnSpc>
                <a:spcPct val="90000"/>
              </a:lnSpc>
              <a:spcBef>
                <a:spcPct val="0"/>
              </a:spcBef>
              <a:spcAft>
                <a:spcPct val="0"/>
              </a:spcAft>
              <a:defRPr/>
            </a:pPr>
            <a:r>
              <a:rPr lang="en-US" sz="2800" b="1">
                <a:solidFill>
                  <a:srgbClr val="FFFFFF"/>
                </a:solidFill>
                <a:ea typeface="ＭＳ Ｐゴシック" pitchFamily="34" charset="-128"/>
              </a:rPr>
              <a:t>BMI – By Sub-Market</a:t>
            </a:r>
          </a:p>
        </p:txBody>
      </p:sp>
      <p:sp>
        <p:nvSpPr>
          <p:cNvPr id="100366" name="TextBox 20"/>
          <p:cNvSpPr txBox="1">
            <a:spLocks noChangeArrowheads="1"/>
          </p:cNvSpPr>
          <p:nvPr/>
        </p:nvSpPr>
        <p:spPr bwMode="auto">
          <a:xfrm>
            <a:off x="0" y="1546225"/>
            <a:ext cx="1738313"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bg1"/>
                </a:solidFill>
                <a:latin typeface="Arial Black" pitchFamily="34" charset="0"/>
                <a:cs typeface="Arial" charset="0"/>
              </a:defRPr>
            </a:lvl1pPr>
            <a:lvl2pPr marL="742950" indent="-285750" eaLnBrk="0" hangingPunct="0">
              <a:defRPr>
                <a:solidFill>
                  <a:schemeClr val="bg1"/>
                </a:solidFill>
                <a:latin typeface="Arial Black" pitchFamily="34" charset="0"/>
                <a:cs typeface="Arial" charset="0"/>
              </a:defRPr>
            </a:lvl2pPr>
            <a:lvl3pPr marL="1143000" indent="-228600" eaLnBrk="0" hangingPunct="0">
              <a:defRPr>
                <a:solidFill>
                  <a:schemeClr val="bg1"/>
                </a:solidFill>
                <a:latin typeface="Arial Black" pitchFamily="34" charset="0"/>
                <a:cs typeface="Arial" charset="0"/>
              </a:defRPr>
            </a:lvl3pPr>
            <a:lvl4pPr marL="1600200" indent="-228600" eaLnBrk="0" hangingPunct="0">
              <a:defRPr>
                <a:solidFill>
                  <a:schemeClr val="bg1"/>
                </a:solidFill>
                <a:latin typeface="Arial Black" pitchFamily="34" charset="0"/>
                <a:cs typeface="Arial" charset="0"/>
              </a:defRPr>
            </a:lvl4pPr>
            <a:lvl5pPr marL="2057400" indent="-228600" eaLnBrk="0" hangingPunct="0">
              <a:defRPr>
                <a:solidFill>
                  <a:schemeClr val="bg1"/>
                </a:solidFill>
                <a:latin typeface="Arial Black" pitchFamily="34" charset="0"/>
                <a:cs typeface="Arial" charset="0"/>
              </a:defRPr>
            </a:lvl5pPr>
            <a:lvl6pPr marL="2514600" indent="-228600" eaLnBrk="0" fontAlgn="base" hangingPunct="0">
              <a:spcBef>
                <a:spcPct val="0"/>
              </a:spcBef>
              <a:spcAft>
                <a:spcPct val="0"/>
              </a:spcAft>
              <a:defRPr>
                <a:solidFill>
                  <a:schemeClr val="bg1"/>
                </a:solidFill>
                <a:latin typeface="Arial Black" pitchFamily="34" charset="0"/>
                <a:cs typeface="Arial" charset="0"/>
              </a:defRPr>
            </a:lvl6pPr>
            <a:lvl7pPr marL="2971800" indent="-228600" eaLnBrk="0" fontAlgn="base" hangingPunct="0">
              <a:spcBef>
                <a:spcPct val="0"/>
              </a:spcBef>
              <a:spcAft>
                <a:spcPct val="0"/>
              </a:spcAft>
              <a:defRPr>
                <a:solidFill>
                  <a:schemeClr val="bg1"/>
                </a:solidFill>
                <a:latin typeface="Arial Black" pitchFamily="34" charset="0"/>
                <a:cs typeface="Arial" charset="0"/>
              </a:defRPr>
            </a:lvl7pPr>
            <a:lvl8pPr marL="3429000" indent="-228600" eaLnBrk="0" fontAlgn="base" hangingPunct="0">
              <a:spcBef>
                <a:spcPct val="0"/>
              </a:spcBef>
              <a:spcAft>
                <a:spcPct val="0"/>
              </a:spcAft>
              <a:defRPr>
                <a:solidFill>
                  <a:schemeClr val="bg1"/>
                </a:solidFill>
                <a:latin typeface="Arial Black" pitchFamily="34" charset="0"/>
                <a:cs typeface="Arial" charset="0"/>
              </a:defRPr>
            </a:lvl8pPr>
            <a:lvl9pPr marL="3886200" indent="-228600" eaLnBrk="0" fontAlgn="base" hangingPunct="0">
              <a:spcBef>
                <a:spcPct val="0"/>
              </a:spcBef>
              <a:spcAft>
                <a:spcPct val="0"/>
              </a:spcAft>
              <a:defRPr>
                <a:solidFill>
                  <a:schemeClr val="bg1"/>
                </a:solidFill>
                <a:latin typeface="Arial Black" pitchFamily="34" charset="0"/>
                <a:cs typeface="Arial" charset="0"/>
              </a:defRPr>
            </a:lvl9pPr>
          </a:lstStyle>
          <a:p>
            <a:pPr algn="r" defTabSz="914400" eaLnBrk="1" fontAlgn="base" hangingPunct="1">
              <a:spcBef>
                <a:spcPct val="0"/>
              </a:spcBef>
              <a:spcAft>
                <a:spcPct val="0"/>
              </a:spcAft>
              <a:defRPr/>
            </a:pPr>
            <a:r>
              <a:rPr lang="en-US" b="1">
                <a:solidFill>
                  <a:srgbClr val="FFFFFF"/>
                </a:solidFill>
                <a:latin typeface="Arial Narrow" pitchFamily="34" charset="0"/>
                <a:ea typeface="ＭＳ Ｐゴシック" pitchFamily="34" charset="-128"/>
              </a:rPr>
              <a:t>BS / Estero</a:t>
            </a:r>
          </a:p>
        </p:txBody>
      </p:sp>
      <p:sp>
        <p:nvSpPr>
          <p:cNvPr id="100367" name="TextBox 21"/>
          <p:cNvSpPr txBox="1">
            <a:spLocks noChangeArrowheads="1"/>
          </p:cNvSpPr>
          <p:nvPr/>
        </p:nvSpPr>
        <p:spPr bwMode="auto">
          <a:xfrm>
            <a:off x="376238" y="1992313"/>
            <a:ext cx="13620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bg1"/>
                </a:solidFill>
                <a:latin typeface="Arial Black" pitchFamily="34" charset="0"/>
                <a:cs typeface="Arial" charset="0"/>
              </a:defRPr>
            </a:lvl1pPr>
            <a:lvl2pPr marL="742950" indent="-285750" eaLnBrk="0" hangingPunct="0">
              <a:defRPr>
                <a:solidFill>
                  <a:schemeClr val="bg1"/>
                </a:solidFill>
                <a:latin typeface="Arial Black" pitchFamily="34" charset="0"/>
                <a:cs typeface="Arial" charset="0"/>
              </a:defRPr>
            </a:lvl2pPr>
            <a:lvl3pPr marL="1143000" indent="-228600" eaLnBrk="0" hangingPunct="0">
              <a:defRPr>
                <a:solidFill>
                  <a:schemeClr val="bg1"/>
                </a:solidFill>
                <a:latin typeface="Arial Black" pitchFamily="34" charset="0"/>
                <a:cs typeface="Arial" charset="0"/>
              </a:defRPr>
            </a:lvl3pPr>
            <a:lvl4pPr marL="1600200" indent="-228600" eaLnBrk="0" hangingPunct="0">
              <a:defRPr>
                <a:solidFill>
                  <a:schemeClr val="bg1"/>
                </a:solidFill>
                <a:latin typeface="Arial Black" pitchFamily="34" charset="0"/>
                <a:cs typeface="Arial" charset="0"/>
              </a:defRPr>
            </a:lvl4pPr>
            <a:lvl5pPr marL="2057400" indent="-228600" eaLnBrk="0" hangingPunct="0">
              <a:defRPr>
                <a:solidFill>
                  <a:schemeClr val="bg1"/>
                </a:solidFill>
                <a:latin typeface="Arial Black" pitchFamily="34" charset="0"/>
                <a:cs typeface="Arial" charset="0"/>
              </a:defRPr>
            </a:lvl5pPr>
            <a:lvl6pPr marL="2514600" indent="-228600" eaLnBrk="0" fontAlgn="base" hangingPunct="0">
              <a:spcBef>
                <a:spcPct val="0"/>
              </a:spcBef>
              <a:spcAft>
                <a:spcPct val="0"/>
              </a:spcAft>
              <a:defRPr>
                <a:solidFill>
                  <a:schemeClr val="bg1"/>
                </a:solidFill>
                <a:latin typeface="Arial Black" pitchFamily="34" charset="0"/>
                <a:cs typeface="Arial" charset="0"/>
              </a:defRPr>
            </a:lvl6pPr>
            <a:lvl7pPr marL="2971800" indent="-228600" eaLnBrk="0" fontAlgn="base" hangingPunct="0">
              <a:spcBef>
                <a:spcPct val="0"/>
              </a:spcBef>
              <a:spcAft>
                <a:spcPct val="0"/>
              </a:spcAft>
              <a:defRPr>
                <a:solidFill>
                  <a:schemeClr val="bg1"/>
                </a:solidFill>
                <a:latin typeface="Arial Black" pitchFamily="34" charset="0"/>
                <a:cs typeface="Arial" charset="0"/>
              </a:defRPr>
            </a:lvl7pPr>
            <a:lvl8pPr marL="3429000" indent="-228600" eaLnBrk="0" fontAlgn="base" hangingPunct="0">
              <a:spcBef>
                <a:spcPct val="0"/>
              </a:spcBef>
              <a:spcAft>
                <a:spcPct val="0"/>
              </a:spcAft>
              <a:defRPr>
                <a:solidFill>
                  <a:schemeClr val="bg1"/>
                </a:solidFill>
                <a:latin typeface="Arial Black" pitchFamily="34" charset="0"/>
                <a:cs typeface="Arial" charset="0"/>
              </a:defRPr>
            </a:lvl8pPr>
            <a:lvl9pPr marL="3886200" indent="-228600" eaLnBrk="0" fontAlgn="base" hangingPunct="0">
              <a:spcBef>
                <a:spcPct val="0"/>
              </a:spcBef>
              <a:spcAft>
                <a:spcPct val="0"/>
              </a:spcAft>
              <a:defRPr>
                <a:solidFill>
                  <a:schemeClr val="bg1"/>
                </a:solidFill>
                <a:latin typeface="Arial Black" pitchFamily="34" charset="0"/>
                <a:cs typeface="Arial" charset="0"/>
              </a:defRPr>
            </a:lvl9pPr>
          </a:lstStyle>
          <a:p>
            <a:pPr algn="r" defTabSz="914400" eaLnBrk="1" fontAlgn="base" hangingPunct="1">
              <a:spcBef>
                <a:spcPct val="0"/>
              </a:spcBef>
              <a:spcAft>
                <a:spcPct val="0"/>
              </a:spcAft>
              <a:defRPr/>
            </a:pPr>
            <a:r>
              <a:rPr lang="en-US" b="1">
                <a:solidFill>
                  <a:srgbClr val="FFFFFF"/>
                </a:solidFill>
                <a:latin typeface="Arial Narrow" pitchFamily="34" charset="0"/>
                <a:ea typeface="ＭＳ Ｐゴシック" pitchFamily="34" charset="-128"/>
              </a:rPr>
              <a:t>SFM / Iona</a:t>
            </a:r>
          </a:p>
        </p:txBody>
      </p:sp>
      <p:sp>
        <p:nvSpPr>
          <p:cNvPr id="100368" name="TextBox 23"/>
          <p:cNvSpPr txBox="1">
            <a:spLocks noChangeArrowheads="1"/>
          </p:cNvSpPr>
          <p:nvPr/>
        </p:nvSpPr>
        <p:spPr bwMode="auto">
          <a:xfrm>
            <a:off x="376238" y="2439988"/>
            <a:ext cx="136207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bg1"/>
                </a:solidFill>
                <a:latin typeface="Arial Black" pitchFamily="34" charset="0"/>
                <a:cs typeface="Arial" charset="0"/>
              </a:defRPr>
            </a:lvl1pPr>
            <a:lvl2pPr marL="742950" indent="-285750" eaLnBrk="0" hangingPunct="0">
              <a:defRPr>
                <a:solidFill>
                  <a:schemeClr val="bg1"/>
                </a:solidFill>
                <a:latin typeface="Arial Black" pitchFamily="34" charset="0"/>
                <a:cs typeface="Arial" charset="0"/>
              </a:defRPr>
            </a:lvl2pPr>
            <a:lvl3pPr marL="1143000" indent="-228600" eaLnBrk="0" hangingPunct="0">
              <a:defRPr>
                <a:solidFill>
                  <a:schemeClr val="bg1"/>
                </a:solidFill>
                <a:latin typeface="Arial Black" pitchFamily="34" charset="0"/>
                <a:cs typeface="Arial" charset="0"/>
              </a:defRPr>
            </a:lvl3pPr>
            <a:lvl4pPr marL="1600200" indent="-228600" eaLnBrk="0" hangingPunct="0">
              <a:defRPr>
                <a:solidFill>
                  <a:schemeClr val="bg1"/>
                </a:solidFill>
                <a:latin typeface="Arial Black" pitchFamily="34" charset="0"/>
                <a:cs typeface="Arial" charset="0"/>
              </a:defRPr>
            </a:lvl4pPr>
            <a:lvl5pPr marL="2057400" indent="-228600" eaLnBrk="0" hangingPunct="0">
              <a:defRPr>
                <a:solidFill>
                  <a:schemeClr val="bg1"/>
                </a:solidFill>
                <a:latin typeface="Arial Black" pitchFamily="34" charset="0"/>
                <a:cs typeface="Arial" charset="0"/>
              </a:defRPr>
            </a:lvl5pPr>
            <a:lvl6pPr marL="2514600" indent="-228600" eaLnBrk="0" fontAlgn="base" hangingPunct="0">
              <a:spcBef>
                <a:spcPct val="0"/>
              </a:spcBef>
              <a:spcAft>
                <a:spcPct val="0"/>
              </a:spcAft>
              <a:defRPr>
                <a:solidFill>
                  <a:schemeClr val="bg1"/>
                </a:solidFill>
                <a:latin typeface="Arial Black" pitchFamily="34" charset="0"/>
                <a:cs typeface="Arial" charset="0"/>
              </a:defRPr>
            </a:lvl6pPr>
            <a:lvl7pPr marL="2971800" indent="-228600" eaLnBrk="0" fontAlgn="base" hangingPunct="0">
              <a:spcBef>
                <a:spcPct val="0"/>
              </a:spcBef>
              <a:spcAft>
                <a:spcPct val="0"/>
              </a:spcAft>
              <a:defRPr>
                <a:solidFill>
                  <a:schemeClr val="bg1"/>
                </a:solidFill>
                <a:latin typeface="Arial Black" pitchFamily="34" charset="0"/>
                <a:cs typeface="Arial" charset="0"/>
              </a:defRPr>
            </a:lvl7pPr>
            <a:lvl8pPr marL="3429000" indent="-228600" eaLnBrk="0" fontAlgn="base" hangingPunct="0">
              <a:spcBef>
                <a:spcPct val="0"/>
              </a:spcBef>
              <a:spcAft>
                <a:spcPct val="0"/>
              </a:spcAft>
              <a:defRPr>
                <a:solidFill>
                  <a:schemeClr val="bg1"/>
                </a:solidFill>
                <a:latin typeface="Arial Black" pitchFamily="34" charset="0"/>
                <a:cs typeface="Arial" charset="0"/>
              </a:defRPr>
            </a:lvl8pPr>
            <a:lvl9pPr marL="3886200" indent="-228600" eaLnBrk="0" fontAlgn="base" hangingPunct="0">
              <a:spcBef>
                <a:spcPct val="0"/>
              </a:spcBef>
              <a:spcAft>
                <a:spcPct val="0"/>
              </a:spcAft>
              <a:defRPr>
                <a:solidFill>
                  <a:schemeClr val="bg1"/>
                </a:solidFill>
                <a:latin typeface="Arial Black" pitchFamily="34" charset="0"/>
                <a:cs typeface="Arial" charset="0"/>
              </a:defRPr>
            </a:lvl9pPr>
          </a:lstStyle>
          <a:p>
            <a:pPr algn="r" defTabSz="914400" eaLnBrk="1" fontAlgn="base" hangingPunct="1">
              <a:spcBef>
                <a:spcPct val="0"/>
              </a:spcBef>
              <a:spcAft>
                <a:spcPct val="0"/>
              </a:spcAft>
              <a:defRPr/>
            </a:pPr>
            <a:r>
              <a:rPr lang="en-US" b="1">
                <a:solidFill>
                  <a:srgbClr val="FFFFFF"/>
                </a:solidFill>
                <a:latin typeface="Arial Narrow" pitchFamily="34" charset="0"/>
                <a:ea typeface="ＭＳ Ｐゴシック" pitchFamily="34" charset="-128"/>
              </a:rPr>
              <a:t>E Ft Myers</a:t>
            </a:r>
          </a:p>
        </p:txBody>
      </p:sp>
      <p:sp>
        <p:nvSpPr>
          <p:cNvPr id="100369" name="TextBox 24"/>
          <p:cNvSpPr txBox="1">
            <a:spLocks noChangeArrowheads="1"/>
          </p:cNvSpPr>
          <p:nvPr/>
        </p:nvSpPr>
        <p:spPr bwMode="auto">
          <a:xfrm>
            <a:off x="376238" y="2886075"/>
            <a:ext cx="136207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bg1"/>
                </a:solidFill>
                <a:latin typeface="Arial Black" pitchFamily="34" charset="0"/>
                <a:cs typeface="Arial" charset="0"/>
              </a:defRPr>
            </a:lvl1pPr>
            <a:lvl2pPr marL="742950" indent="-285750" eaLnBrk="0" hangingPunct="0">
              <a:defRPr>
                <a:solidFill>
                  <a:schemeClr val="bg1"/>
                </a:solidFill>
                <a:latin typeface="Arial Black" pitchFamily="34" charset="0"/>
                <a:cs typeface="Arial" charset="0"/>
              </a:defRPr>
            </a:lvl2pPr>
            <a:lvl3pPr marL="1143000" indent="-228600" eaLnBrk="0" hangingPunct="0">
              <a:defRPr>
                <a:solidFill>
                  <a:schemeClr val="bg1"/>
                </a:solidFill>
                <a:latin typeface="Arial Black" pitchFamily="34" charset="0"/>
                <a:cs typeface="Arial" charset="0"/>
              </a:defRPr>
            </a:lvl3pPr>
            <a:lvl4pPr marL="1600200" indent="-228600" eaLnBrk="0" hangingPunct="0">
              <a:defRPr>
                <a:solidFill>
                  <a:schemeClr val="bg1"/>
                </a:solidFill>
                <a:latin typeface="Arial Black" pitchFamily="34" charset="0"/>
                <a:cs typeface="Arial" charset="0"/>
              </a:defRPr>
            </a:lvl4pPr>
            <a:lvl5pPr marL="2057400" indent="-228600" eaLnBrk="0" hangingPunct="0">
              <a:defRPr>
                <a:solidFill>
                  <a:schemeClr val="bg1"/>
                </a:solidFill>
                <a:latin typeface="Arial Black" pitchFamily="34" charset="0"/>
                <a:cs typeface="Arial" charset="0"/>
              </a:defRPr>
            </a:lvl5pPr>
            <a:lvl6pPr marL="2514600" indent="-228600" eaLnBrk="0" fontAlgn="base" hangingPunct="0">
              <a:spcBef>
                <a:spcPct val="0"/>
              </a:spcBef>
              <a:spcAft>
                <a:spcPct val="0"/>
              </a:spcAft>
              <a:defRPr>
                <a:solidFill>
                  <a:schemeClr val="bg1"/>
                </a:solidFill>
                <a:latin typeface="Arial Black" pitchFamily="34" charset="0"/>
                <a:cs typeface="Arial" charset="0"/>
              </a:defRPr>
            </a:lvl6pPr>
            <a:lvl7pPr marL="2971800" indent="-228600" eaLnBrk="0" fontAlgn="base" hangingPunct="0">
              <a:spcBef>
                <a:spcPct val="0"/>
              </a:spcBef>
              <a:spcAft>
                <a:spcPct val="0"/>
              </a:spcAft>
              <a:defRPr>
                <a:solidFill>
                  <a:schemeClr val="bg1"/>
                </a:solidFill>
                <a:latin typeface="Arial Black" pitchFamily="34" charset="0"/>
                <a:cs typeface="Arial" charset="0"/>
              </a:defRPr>
            </a:lvl7pPr>
            <a:lvl8pPr marL="3429000" indent="-228600" eaLnBrk="0" fontAlgn="base" hangingPunct="0">
              <a:spcBef>
                <a:spcPct val="0"/>
              </a:spcBef>
              <a:spcAft>
                <a:spcPct val="0"/>
              </a:spcAft>
              <a:defRPr>
                <a:solidFill>
                  <a:schemeClr val="bg1"/>
                </a:solidFill>
                <a:latin typeface="Arial Black" pitchFamily="34" charset="0"/>
                <a:cs typeface="Arial" charset="0"/>
              </a:defRPr>
            </a:lvl8pPr>
            <a:lvl9pPr marL="3886200" indent="-228600" eaLnBrk="0" fontAlgn="base" hangingPunct="0">
              <a:spcBef>
                <a:spcPct val="0"/>
              </a:spcBef>
              <a:spcAft>
                <a:spcPct val="0"/>
              </a:spcAft>
              <a:defRPr>
                <a:solidFill>
                  <a:schemeClr val="bg1"/>
                </a:solidFill>
                <a:latin typeface="Arial Black" pitchFamily="34" charset="0"/>
                <a:cs typeface="Arial" charset="0"/>
              </a:defRPr>
            </a:lvl9pPr>
          </a:lstStyle>
          <a:p>
            <a:pPr algn="r" defTabSz="914400" eaLnBrk="1" fontAlgn="base" hangingPunct="1">
              <a:spcBef>
                <a:spcPct val="0"/>
              </a:spcBef>
              <a:spcAft>
                <a:spcPct val="0"/>
              </a:spcAft>
              <a:defRPr/>
            </a:pPr>
            <a:r>
              <a:rPr lang="en-US" b="1">
                <a:solidFill>
                  <a:srgbClr val="FFFFFF"/>
                </a:solidFill>
                <a:latin typeface="Arial Narrow" pitchFamily="34" charset="0"/>
                <a:ea typeface="ＭＳ Ｐゴシック" pitchFamily="34" charset="-128"/>
              </a:rPr>
              <a:t>N Ft Myers</a:t>
            </a:r>
          </a:p>
        </p:txBody>
      </p:sp>
      <p:sp>
        <p:nvSpPr>
          <p:cNvPr id="100370" name="TextBox 25"/>
          <p:cNvSpPr txBox="1">
            <a:spLocks noChangeArrowheads="1"/>
          </p:cNvSpPr>
          <p:nvPr/>
        </p:nvSpPr>
        <p:spPr bwMode="auto">
          <a:xfrm>
            <a:off x="376238" y="3332163"/>
            <a:ext cx="13620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bg1"/>
                </a:solidFill>
                <a:latin typeface="Arial Black" pitchFamily="34" charset="0"/>
                <a:cs typeface="Arial" charset="0"/>
              </a:defRPr>
            </a:lvl1pPr>
            <a:lvl2pPr marL="742950" indent="-285750" eaLnBrk="0" hangingPunct="0">
              <a:defRPr>
                <a:solidFill>
                  <a:schemeClr val="bg1"/>
                </a:solidFill>
                <a:latin typeface="Arial Black" pitchFamily="34" charset="0"/>
                <a:cs typeface="Arial" charset="0"/>
              </a:defRPr>
            </a:lvl2pPr>
            <a:lvl3pPr marL="1143000" indent="-228600" eaLnBrk="0" hangingPunct="0">
              <a:defRPr>
                <a:solidFill>
                  <a:schemeClr val="bg1"/>
                </a:solidFill>
                <a:latin typeface="Arial Black" pitchFamily="34" charset="0"/>
                <a:cs typeface="Arial" charset="0"/>
              </a:defRPr>
            </a:lvl3pPr>
            <a:lvl4pPr marL="1600200" indent="-228600" eaLnBrk="0" hangingPunct="0">
              <a:defRPr>
                <a:solidFill>
                  <a:schemeClr val="bg1"/>
                </a:solidFill>
                <a:latin typeface="Arial Black" pitchFamily="34" charset="0"/>
                <a:cs typeface="Arial" charset="0"/>
              </a:defRPr>
            </a:lvl4pPr>
            <a:lvl5pPr marL="2057400" indent="-228600" eaLnBrk="0" hangingPunct="0">
              <a:defRPr>
                <a:solidFill>
                  <a:schemeClr val="bg1"/>
                </a:solidFill>
                <a:latin typeface="Arial Black" pitchFamily="34" charset="0"/>
                <a:cs typeface="Arial" charset="0"/>
              </a:defRPr>
            </a:lvl5pPr>
            <a:lvl6pPr marL="2514600" indent="-228600" eaLnBrk="0" fontAlgn="base" hangingPunct="0">
              <a:spcBef>
                <a:spcPct val="0"/>
              </a:spcBef>
              <a:spcAft>
                <a:spcPct val="0"/>
              </a:spcAft>
              <a:defRPr>
                <a:solidFill>
                  <a:schemeClr val="bg1"/>
                </a:solidFill>
                <a:latin typeface="Arial Black" pitchFamily="34" charset="0"/>
                <a:cs typeface="Arial" charset="0"/>
              </a:defRPr>
            </a:lvl6pPr>
            <a:lvl7pPr marL="2971800" indent="-228600" eaLnBrk="0" fontAlgn="base" hangingPunct="0">
              <a:spcBef>
                <a:spcPct val="0"/>
              </a:spcBef>
              <a:spcAft>
                <a:spcPct val="0"/>
              </a:spcAft>
              <a:defRPr>
                <a:solidFill>
                  <a:schemeClr val="bg1"/>
                </a:solidFill>
                <a:latin typeface="Arial Black" pitchFamily="34" charset="0"/>
                <a:cs typeface="Arial" charset="0"/>
              </a:defRPr>
            </a:lvl7pPr>
            <a:lvl8pPr marL="3429000" indent="-228600" eaLnBrk="0" fontAlgn="base" hangingPunct="0">
              <a:spcBef>
                <a:spcPct val="0"/>
              </a:spcBef>
              <a:spcAft>
                <a:spcPct val="0"/>
              </a:spcAft>
              <a:defRPr>
                <a:solidFill>
                  <a:schemeClr val="bg1"/>
                </a:solidFill>
                <a:latin typeface="Arial Black" pitchFamily="34" charset="0"/>
                <a:cs typeface="Arial" charset="0"/>
              </a:defRPr>
            </a:lvl8pPr>
            <a:lvl9pPr marL="3886200" indent="-228600" eaLnBrk="0" fontAlgn="base" hangingPunct="0">
              <a:spcBef>
                <a:spcPct val="0"/>
              </a:spcBef>
              <a:spcAft>
                <a:spcPct val="0"/>
              </a:spcAft>
              <a:defRPr>
                <a:solidFill>
                  <a:schemeClr val="bg1"/>
                </a:solidFill>
                <a:latin typeface="Arial Black" pitchFamily="34" charset="0"/>
                <a:cs typeface="Arial" charset="0"/>
              </a:defRPr>
            </a:lvl9pPr>
          </a:lstStyle>
          <a:p>
            <a:pPr algn="r" defTabSz="914400" eaLnBrk="1" fontAlgn="base" hangingPunct="1">
              <a:spcBef>
                <a:spcPct val="0"/>
              </a:spcBef>
              <a:spcAft>
                <a:spcPct val="0"/>
              </a:spcAft>
              <a:defRPr/>
            </a:pPr>
            <a:r>
              <a:rPr lang="en-US" b="1">
                <a:solidFill>
                  <a:srgbClr val="FFFFFF"/>
                </a:solidFill>
                <a:latin typeface="Arial Narrow" pitchFamily="34" charset="0"/>
                <a:ea typeface="ＭＳ Ｐゴシック" pitchFamily="34" charset="-128"/>
              </a:rPr>
              <a:t>SFM / I-75</a:t>
            </a:r>
          </a:p>
        </p:txBody>
      </p:sp>
      <p:sp>
        <p:nvSpPr>
          <p:cNvPr id="100371" name="TextBox 26"/>
          <p:cNvSpPr txBox="1">
            <a:spLocks noChangeArrowheads="1"/>
          </p:cNvSpPr>
          <p:nvPr/>
        </p:nvSpPr>
        <p:spPr bwMode="auto">
          <a:xfrm>
            <a:off x="376238" y="3779838"/>
            <a:ext cx="136207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bg1"/>
                </a:solidFill>
                <a:latin typeface="Arial Black" pitchFamily="34" charset="0"/>
                <a:cs typeface="Arial" charset="0"/>
              </a:defRPr>
            </a:lvl1pPr>
            <a:lvl2pPr marL="742950" indent="-285750" eaLnBrk="0" hangingPunct="0">
              <a:defRPr>
                <a:solidFill>
                  <a:schemeClr val="bg1"/>
                </a:solidFill>
                <a:latin typeface="Arial Black" pitchFamily="34" charset="0"/>
                <a:cs typeface="Arial" charset="0"/>
              </a:defRPr>
            </a:lvl2pPr>
            <a:lvl3pPr marL="1143000" indent="-228600" eaLnBrk="0" hangingPunct="0">
              <a:defRPr>
                <a:solidFill>
                  <a:schemeClr val="bg1"/>
                </a:solidFill>
                <a:latin typeface="Arial Black" pitchFamily="34" charset="0"/>
                <a:cs typeface="Arial" charset="0"/>
              </a:defRPr>
            </a:lvl3pPr>
            <a:lvl4pPr marL="1600200" indent="-228600" eaLnBrk="0" hangingPunct="0">
              <a:defRPr>
                <a:solidFill>
                  <a:schemeClr val="bg1"/>
                </a:solidFill>
                <a:latin typeface="Arial Black" pitchFamily="34" charset="0"/>
                <a:cs typeface="Arial" charset="0"/>
              </a:defRPr>
            </a:lvl4pPr>
            <a:lvl5pPr marL="2057400" indent="-228600" eaLnBrk="0" hangingPunct="0">
              <a:defRPr>
                <a:solidFill>
                  <a:schemeClr val="bg1"/>
                </a:solidFill>
                <a:latin typeface="Arial Black" pitchFamily="34" charset="0"/>
                <a:cs typeface="Arial" charset="0"/>
              </a:defRPr>
            </a:lvl5pPr>
            <a:lvl6pPr marL="2514600" indent="-228600" eaLnBrk="0" fontAlgn="base" hangingPunct="0">
              <a:spcBef>
                <a:spcPct val="0"/>
              </a:spcBef>
              <a:spcAft>
                <a:spcPct val="0"/>
              </a:spcAft>
              <a:defRPr>
                <a:solidFill>
                  <a:schemeClr val="bg1"/>
                </a:solidFill>
                <a:latin typeface="Arial Black" pitchFamily="34" charset="0"/>
                <a:cs typeface="Arial" charset="0"/>
              </a:defRPr>
            </a:lvl6pPr>
            <a:lvl7pPr marL="2971800" indent="-228600" eaLnBrk="0" fontAlgn="base" hangingPunct="0">
              <a:spcBef>
                <a:spcPct val="0"/>
              </a:spcBef>
              <a:spcAft>
                <a:spcPct val="0"/>
              </a:spcAft>
              <a:defRPr>
                <a:solidFill>
                  <a:schemeClr val="bg1"/>
                </a:solidFill>
                <a:latin typeface="Arial Black" pitchFamily="34" charset="0"/>
                <a:cs typeface="Arial" charset="0"/>
              </a:defRPr>
            </a:lvl7pPr>
            <a:lvl8pPr marL="3429000" indent="-228600" eaLnBrk="0" fontAlgn="base" hangingPunct="0">
              <a:spcBef>
                <a:spcPct val="0"/>
              </a:spcBef>
              <a:spcAft>
                <a:spcPct val="0"/>
              </a:spcAft>
              <a:defRPr>
                <a:solidFill>
                  <a:schemeClr val="bg1"/>
                </a:solidFill>
                <a:latin typeface="Arial Black" pitchFamily="34" charset="0"/>
                <a:cs typeface="Arial" charset="0"/>
              </a:defRPr>
            </a:lvl8pPr>
            <a:lvl9pPr marL="3886200" indent="-228600" eaLnBrk="0" fontAlgn="base" hangingPunct="0">
              <a:spcBef>
                <a:spcPct val="0"/>
              </a:spcBef>
              <a:spcAft>
                <a:spcPct val="0"/>
              </a:spcAft>
              <a:defRPr>
                <a:solidFill>
                  <a:schemeClr val="bg1"/>
                </a:solidFill>
                <a:latin typeface="Arial Black" pitchFamily="34" charset="0"/>
                <a:cs typeface="Arial" charset="0"/>
              </a:defRPr>
            </a:lvl9pPr>
          </a:lstStyle>
          <a:p>
            <a:pPr algn="r" defTabSz="914400" eaLnBrk="1" fontAlgn="base" hangingPunct="1">
              <a:spcBef>
                <a:spcPct val="0"/>
              </a:spcBef>
              <a:spcAft>
                <a:spcPct val="0"/>
              </a:spcAft>
              <a:defRPr/>
            </a:pPr>
            <a:r>
              <a:rPr lang="en-US" b="1">
                <a:solidFill>
                  <a:srgbClr val="FFFFFF"/>
                </a:solidFill>
                <a:latin typeface="Arial Narrow" pitchFamily="34" charset="0"/>
                <a:ea typeface="ＭＳ Ｐゴシック" pitchFamily="34" charset="-128"/>
              </a:rPr>
              <a:t>Central FM</a:t>
            </a:r>
          </a:p>
        </p:txBody>
      </p:sp>
      <p:sp>
        <p:nvSpPr>
          <p:cNvPr id="100372" name="TextBox 27"/>
          <p:cNvSpPr txBox="1">
            <a:spLocks noChangeArrowheads="1"/>
          </p:cNvSpPr>
          <p:nvPr/>
        </p:nvSpPr>
        <p:spPr bwMode="auto">
          <a:xfrm>
            <a:off x="376238" y="4224338"/>
            <a:ext cx="13620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bg1"/>
                </a:solidFill>
                <a:latin typeface="Arial Black" pitchFamily="34" charset="0"/>
                <a:cs typeface="Arial" charset="0"/>
              </a:defRPr>
            </a:lvl1pPr>
            <a:lvl2pPr marL="742950" indent="-285750" eaLnBrk="0" hangingPunct="0">
              <a:defRPr>
                <a:solidFill>
                  <a:schemeClr val="bg1"/>
                </a:solidFill>
                <a:latin typeface="Arial Black" pitchFamily="34" charset="0"/>
                <a:cs typeface="Arial" charset="0"/>
              </a:defRPr>
            </a:lvl2pPr>
            <a:lvl3pPr marL="1143000" indent="-228600" eaLnBrk="0" hangingPunct="0">
              <a:defRPr>
                <a:solidFill>
                  <a:schemeClr val="bg1"/>
                </a:solidFill>
                <a:latin typeface="Arial Black" pitchFamily="34" charset="0"/>
                <a:cs typeface="Arial" charset="0"/>
              </a:defRPr>
            </a:lvl3pPr>
            <a:lvl4pPr marL="1600200" indent="-228600" eaLnBrk="0" hangingPunct="0">
              <a:defRPr>
                <a:solidFill>
                  <a:schemeClr val="bg1"/>
                </a:solidFill>
                <a:latin typeface="Arial Black" pitchFamily="34" charset="0"/>
                <a:cs typeface="Arial" charset="0"/>
              </a:defRPr>
            </a:lvl4pPr>
            <a:lvl5pPr marL="2057400" indent="-228600" eaLnBrk="0" hangingPunct="0">
              <a:defRPr>
                <a:solidFill>
                  <a:schemeClr val="bg1"/>
                </a:solidFill>
                <a:latin typeface="Arial Black" pitchFamily="34" charset="0"/>
                <a:cs typeface="Arial" charset="0"/>
              </a:defRPr>
            </a:lvl5pPr>
            <a:lvl6pPr marL="2514600" indent="-228600" eaLnBrk="0" fontAlgn="base" hangingPunct="0">
              <a:spcBef>
                <a:spcPct val="0"/>
              </a:spcBef>
              <a:spcAft>
                <a:spcPct val="0"/>
              </a:spcAft>
              <a:defRPr>
                <a:solidFill>
                  <a:schemeClr val="bg1"/>
                </a:solidFill>
                <a:latin typeface="Arial Black" pitchFamily="34" charset="0"/>
                <a:cs typeface="Arial" charset="0"/>
              </a:defRPr>
            </a:lvl6pPr>
            <a:lvl7pPr marL="2971800" indent="-228600" eaLnBrk="0" fontAlgn="base" hangingPunct="0">
              <a:spcBef>
                <a:spcPct val="0"/>
              </a:spcBef>
              <a:spcAft>
                <a:spcPct val="0"/>
              </a:spcAft>
              <a:defRPr>
                <a:solidFill>
                  <a:schemeClr val="bg1"/>
                </a:solidFill>
                <a:latin typeface="Arial Black" pitchFamily="34" charset="0"/>
                <a:cs typeface="Arial" charset="0"/>
              </a:defRPr>
            </a:lvl7pPr>
            <a:lvl8pPr marL="3429000" indent="-228600" eaLnBrk="0" fontAlgn="base" hangingPunct="0">
              <a:spcBef>
                <a:spcPct val="0"/>
              </a:spcBef>
              <a:spcAft>
                <a:spcPct val="0"/>
              </a:spcAft>
              <a:defRPr>
                <a:solidFill>
                  <a:schemeClr val="bg1"/>
                </a:solidFill>
                <a:latin typeface="Arial Black" pitchFamily="34" charset="0"/>
                <a:cs typeface="Arial" charset="0"/>
              </a:defRPr>
            </a:lvl8pPr>
            <a:lvl9pPr marL="3886200" indent="-228600" eaLnBrk="0" fontAlgn="base" hangingPunct="0">
              <a:spcBef>
                <a:spcPct val="0"/>
              </a:spcBef>
              <a:spcAft>
                <a:spcPct val="0"/>
              </a:spcAft>
              <a:defRPr>
                <a:solidFill>
                  <a:schemeClr val="bg1"/>
                </a:solidFill>
                <a:latin typeface="Arial Black" pitchFamily="34" charset="0"/>
                <a:cs typeface="Arial" charset="0"/>
              </a:defRPr>
            </a:lvl9pPr>
          </a:lstStyle>
          <a:p>
            <a:pPr algn="r" defTabSz="914400" eaLnBrk="1" fontAlgn="base" hangingPunct="1">
              <a:spcBef>
                <a:spcPct val="0"/>
              </a:spcBef>
              <a:spcAft>
                <a:spcPct val="0"/>
              </a:spcAft>
              <a:defRPr/>
            </a:pPr>
            <a:r>
              <a:rPr lang="en-US" b="1">
                <a:solidFill>
                  <a:srgbClr val="FFFFFF"/>
                </a:solidFill>
                <a:latin typeface="Arial Narrow" pitchFamily="34" charset="0"/>
                <a:ea typeface="ＭＳ Ｐゴシック" pitchFamily="34" charset="-128"/>
              </a:rPr>
              <a:t>S Cape Coral</a:t>
            </a:r>
          </a:p>
        </p:txBody>
      </p:sp>
      <p:sp>
        <p:nvSpPr>
          <p:cNvPr id="100373" name="TextBox 28"/>
          <p:cNvSpPr txBox="1">
            <a:spLocks noChangeArrowheads="1"/>
          </p:cNvSpPr>
          <p:nvPr/>
        </p:nvSpPr>
        <p:spPr bwMode="auto">
          <a:xfrm>
            <a:off x="376238" y="4672013"/>
            <a:ext cx="13620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bg1"/>
                </a:solidFill>
                <a:latin typeface="Arial Black" pitchFamily="34" charset="0"/>
                <a:cs typeface="Arial" charset="0"/>
              </a:defRPr>
            </a:lvl1pPr>
            <a:lvl2pPr marL="742950" indent="-285750" eaLnBrk="0" hangingPunct="0">
              <a:defRPr>
                <a:solidFill>
                  <a:schemeClr val="bg1"/>
                </a:solidFill>
                <a:latin typeface="Arial Black" pitchFamily="34" charset="0"/>
                <a:cs typeface="Arial" charset="0"/>
              </a:defRPr>
            </a:lvl2pPr>
            <a:lvl3pPr marL="1143000" indent="-228600" eaLnBrk="0" hangingPunct="0">
              <a:defRPr>
                <a:solidFill>
                  <a:schemeClr val="bg1"/>
                </a:solidFill>
                <a:latin typeface="Arial Black" pitchFamily="34" charset="0"/>
                <a:cs typeface="Arial" charset="0"/>
              </a:defRPr>
            </a:lvl3pPr>
            <a:lvl4pPr marL="1600200" indent="-228600" eaLnBrk="0" hangingPunct="0">
              <a:defRPr>
                <a:solidFill>
                  <a:schemeClr val="bg1"/>
                </a:solidFill>
                <a:latin typeface="Arial Black" pitchFamily="34" charset="0"/>
                <a:cs typeface="Arial" charset="0"/>
              </a:defRPr>
            </a:lvl4pPr>
            <a:lvl5pPr marL="2057400" indent="-228600" eaLnBrk="0" hangingPunct="0">
              <a:defRPr>
                <a:solidFill>
                  <a:schemeClr val="bg1"/>
                </a:solidFill>
                <a:latin typeface="Arial Black" pitchFamily="34" charset="0"/>
                <a:cs typeface="Arial" charset="0"/>
              </a:defRPr>
            </a:lvl5pPr>
            <a:lvl6pPr marL="2514600" indent="-228600" eaLnBrk="0" fontAlgn="base" hangingPunct="0">
              <a:spcBef>
                <a:spcPct val="0"/>
              </a:spcBef>
              <a:spcAft>
                <a:spcPct val="0"/>
              </a:spcAft>
              <a:defRPr>
                <a:solidFill>
                  <a:schemeClr val="bg1"/>
                </a:solidFill>
                <a:latin typeface="Arial Black" pitchFamily="34" charset="0"/>
                <a:cs typeface="Arial" charset="0"/>
              </a:defRPr>
            </a:lvl6pPr>
            <a:lvl7pPr marL="2971800" indent="-228600" eaLnBrk="0" fontAlgn="base" hangingPunct="0">
              <a:spcBef>
                <a:spcPct val="0"/>
              </a:spcBef>
              <a:spcAft>
                <a:spcPct val="0"/>
              </a:spcAft>
              <a:defRPr>
                <a:solidFill>
                  <a:schemeClr val="bg1"/>
                </a:solidFill>
                <a:latin typeface="Arial Black" pitchFamily="34" charset="0"/>
                <a:cs typeface="Arial" charset="0"/>
              </a:defRPr>
            </a:lvl7pPr>
            <a:lvl8pPr marL="3429000" indent="-228600" eaLnBrk="0" fontAlgn="base" hangingPunct="0">
              <a:spcBef>
                <a:spcPct val="0"/>
              </a:spcBef>
              <a:spcAft>
                <a:spcPct val="0"/>
              </a:spcAft>
              <a:defRPr>
                <a:solidFill>
                  <a:schemeClr val="bg1"/>
                </a:solidFill>
                <a:latin typeface="Arial Black" pitchFamily="34" charset="0"/>
                <a:cs typeface="Arial" charset="0"/>
              </a:defRPr>
            </a:lvl8pPr>
            <a:lvl9pPr marL="3886200" indent="-228600" eaLnBrk="0" fontAlgn="base" hangingPunct="0">
              <a:spcBef>
                <a:spcPct val="0"/>
              </a:spcBef>
              <a:spcAft>
                <a:spcPct val="0"/>
              </a:spcAft>
              <a:defRPr>
                <a:solidFill>
                  <a:schemeClr val="bg1"/>
                </a:solidFill>
                <a:latin typeface="Arial Black" pitchFamily="34" charset="0"/>
                <a:cs typeface="Arial" charset="0"/>
              </a:defRPr>
            </a:lvl9pPr>
          </a:lstStyle>
          <a:p>
            <a:pPr algn="r" defTabSz="914400" eaLnBrk="1" fontAlgn="base" hangingPunct="1">
              <a:spcBef>
                <a:spcPct val="0"/>
              </a:spcBef>
              <a:spcAft>
                <a:spcPct val="0"/>
              </a:spcAft>
              <a:defRPr/>
            </a:pPr>
            <a:r>
              <a:rPr lang="en-US" b="1">
                <a:solidFill>
                  <a:srgbClr val="FFFFFF"/>
                </a:solidFill>
                <a:latin typeface="Arial Narrow" pitchFamily="34" charset="0"/>
                <a:ea typeface="ＭＳ Ｐゴシック" pitchFamily="34" charset="-128"/>
              </a:rPr>
              <a:t>Central CC</a:t>
            </a:r>
          </a:p>
        </p:txBody>
      </p:sp>
      <p:sp>
        <p:nvSpPr>
          <p:cNvPr id="100374" name="TextBox 28"/>
          <p:cNvSpPr txBox="1">
            <a:spLocks noChangeArrowheads="1"/>
          </p:cNvSpPr>
          <p:nvPr/>
        </p:nvSpPr>
        <p:spPr bwMode="auto">
          <a:xfrm>
            <a:off x="388938" y="5119688"/>
            <a:ext cx="13620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bg1"/>
                </a:solidFill>
                <a:latin typeface="Arial Black" pitchFamily="34" charset="0"/>
                <a:cs typeface="Arial" charset="0"/>
              </a:defRPr>
            </a:lvl1pPr>
            <a:lvl2pPr marL="742950" indent="-285750" eaLnBrk="0" hangingPunct="0">
              <a:defRPr>
                <a:solidFill>
                  <a:schemeClr val="bg1"/>
                </a:solidFill>
                <a:latin typeface="Arial Black" pitchFamily="34" charset="0"/>
                <a:cs typeface="Arial" charset="0"/>
              </a:defRPr>
            </a:lvl2pPr>
            <a:lvl3pPr marL="1143000" indent="-228600" eaLnBrk="0" hangingPunct="0">
              <a:defRPr>
                <a:solidFill>
                  <a:schemeClr val="bg1"/>
                </a:solidFill>
                <a:latin typeface="Arial Black" pitchFamily="34" charset="0"/>
                <a:cs typeface="Arial" charset="0"/>
              </a:defRPr>
            </a:lvl3pPr>
            <a:lvl4pPr marL="1600200" indent="-228600" eaLnBrk="0" hangingPunct="0">
              <a:defRPr>
                <a:solidFill>
                  <a:schemeClr val="bg1"/>
                </a:solidFill>
                <a:latin typeface="Arial Black" pitchFamily="34" charset="0"/>
                <a:cs typeface="Arial" charset="0"/>
              </a:defRPr>
            </a:lvl4pPr>
            <a:lvl5pPr marL="2057400" indent="-228600" eaLnBrk="0" hangingPunct="0">
              <a:defRPr>
                <a:solidFill>
                  <a:schemeClr val="bg1"/>
                </a:solidFill>
                <a:latin typeface="Arial Black" pitchFamily="34" charset="0"/>
                <a:cs typeface="Arial" charset="0"/>
              </a:defRPr>
            </a:lvl5pPr>
            <a:lvl6pPr marL="2514600" indent="-228600" eaLnBrk="0" fontAlgn="base" hangingPunct="0">
              <a:spcBef>
                <a:spcPct val="0"/>
              </a:spcBef>
              <a:spcAft>
                <a:spcPct val="0"/>
              </a:spcAft>
              <a:defRPr>
                <a:solidFill>
                  <a:schemeClr val="bg1"/>
                </a:solidFill>
                <a:latin typeface="Arial Black" pitchFamily="34" charset="0"/>
                <a:cs typeface="Arial" charset="0"/>
              </a:defRPr>
            </a:lvl6pPr>
            <a:lvl7pPr marL="2971800" indent="-228600" eaLnBrk="0" fontAlgn="base" hangingPunct="0">
              <a:spcBef>
                <a:spcPct val="0"/>
              </a:spcBef>
              <a:spcAft>
                <a:spcPct val="0"/>
              </a:spcAft>
              <a:defRPr>
                <a:solidFill>
                  <a:schemeClr val="bg1"/>
                </a:solidFill>
                <a:latin typeface="Arial Black" pitchFamily="34" charset="0"/>
                <a:cs typeface="Arial" charset="0"/>
              </a:defRPr>
            </a:lvl7pPr>
            <a:lvl8pPr marL="3429000" indent="-228600" eaLnBrk="0" fontAlgn="base" hangingPunct="0">
              <a:spcBef>
                <a:spcPct val="0"/>
              </a:spcBef>
              <a:spcAft>
                <a:spcPct val="0"/>
              </a:spcAft>
              <a:defRPr>
                <a:solidFill>
                  <a:schemeClr val="bg1"/>
                </a:solidFill>
                <a:latin typeface="Arial Black" pitchFamily="34" charset="0"/>
                <a:cs typeface="Arial" charset="0"/>
              </a:defRPr>
            </a:lvl8pPr>
            <a:lvl9pPr marL="3886200" indent="-228600" eaLnBrk="0" fontAlgn="base" hangingPunct="0">
              <a:spcBef>
                <a:spcPct val="0"/>
              </a:spcBef>
              <a:spcAft>
                <a:spcPct val="0"/>
              </a:spcAft>
              <a:defRPr>
                <a:solidFill>
                  <a:schemeClr val="bg1"/>
                </a:solidFill>
                <a:latin typeface="Arial Black" pitchFamily="34" charset="0"/>
                <a:cs typeface="Arial" charset="0"/>
              </a:defRPr>
            </a:lvl9pPr>
          </a:lstStyle>
          <a:p>
            <a:pPr algn="r" defTabSz="914400" eaLnBrk="1" fontAlgn="base" hangingPunct="1">
              <a:spcBef>
                <a:spcPct val="0"/>
              </a:spcBef>
              <a:spcAft>
                <a:spcPct val="0"/>
              </a:spcAft>
              <a:defRPr/>
            </a:pPr>
            <a:r>
              <a:rPr lang="en-US" b="1">
                <a:solidFill>
                  <a:srgbClr val="FFFFFF"/>
                </a:solidFill>
                <a:latin typeface="Arial Narrow" pitchFamily="34" charset="0"/>
                <a:ea typeface="ＭＳ Ｐゴシック" pitchFamily="34" charset="-128"/>
              </a:rPr>
              <a:t>N Cape Coral</a:t>
            </a:r>
          </a:p>
        </p:txBody>
      </p:sp>
      <p:sp>
        <p:nvSpPr>
          <p:cNvPr id="100375" name="TextBox 28"/>
          <p:cNvSpPr txBox="1">
            <a:spLocks noChangeArrowheads="1"/>
          </p:cNvSpPr>
          <p:nvPr/>
        </p:nvSpPr>
        <p:spPr bwMode="auto">
          <a:xfrm>
            <a:off x="382588" y="5565775"/>
            <a:ext cx="136207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bg1"/>
                </a:solidFill>
                <a:latin typeface="Arial Black" pitchFamily="34" charset="0"/>
                <a:cs typeface="Arial" charset="0"/>
              </a:defRPr>
            </a:lvl1pPr>
            <a:lvl2pPr marL="742950" indent="-285750" eaLnBrk="0" hangingPunct="0">
              <a:defRPr>
                <a:solidFill>
                  <a:schemeClr val="bg1"/>
                </a:solidFill>
                <a:latin typeface="Arial Black" pitchFamily="34" charset="0"/>
                <a:cs typeface="Arial" charset="0"/>
              </a:defRPr>
            </a:lvl2pPr>
            <a:lvl3pPr marL="1143000" indent="-228600" eaLnBrk="0" hangingPunct="0">
              <a:defRPr>
                <a:solidFill>
                  <a:schemeClr val="bg1"/>
                </a:solidFill>
                <a:latin typeface="Arial Black" pitchFamily="34" charset="0"/>
                <a:cs typeface="Arial" charset="0"/>
              </a:defRPr>
            </a:lvl3pPr>
            <a:lvl4pPr marL="1600200" indent="-228600" eaLnBrk="0" hangingPunct="0">
              <a:defRPr>
                <a:solidFill>
                  <a:schemeClr val="bg1"/>
                </a:solidFill>
                <a:latin typeface="Arial Black" pitchFamily="34" charset="0"/>
                <a:cs typeface="Arial" charset="0"/>
              </a:defRPr>
            </a:lvl4pPr>
            <a:lvl5pPr marL="2057400" indent="-228600" eaLnBrk="0" hangingPunct="0">
              <a:defRPr>
                <a:solidFill>
                  <a:schemeClr val="bg1"/>
                </a:solidFill>
                <a:latin typeface="Arial Black" pitchFamily="34" charset="0"/>
                <a:cs typeface="Arial" charset="0"/>
              </a:defRPr>
            </a:lvl5pPr>
            <a:lvl6pPr marL="2514600" indent="-228600" eaLnBrk="0" fontAlgn="base" hangingPunct="0">
              <a:spcBef>
                <a:spcPct val="0"/>
              </a:spcBef>
              <a:spcAft>
                <a:spcPct val="0"/>
              </a:spcAft>
              <a:defRPr>
                <a:solidFill>
                  <a:schemeClr val="bg1"/>
                </a:solidFill>
                <a:latin typeface="Arial Black" pitchFamily="34" charset="0"/>
                <a:cs typeface="Arial" charset="0"/>
              </a:defRPr>
            </a:lvl6pPr>
            <a:lvl7pPr marL="2971800" indent="-228600" eaLnBrk="0" fontAlgn="base" hangingPunct="0">
              <a:spcBef>
                <a:spcPct val="0"/>
              </a:spcBef>
              <a:spcAft>
                <a:spcPct val="0"/>
              </a:spcAft>
              <a:defRPr>
                <a:solidFill>
                  <a:schemeClr val="bg1"/>
                </a:solidFill>
                <a:latin typeface="Arial Black" pitchFamily="34" charset="0"/>
                <a:cs typeface="Arial" charset="0"/>
              </a:defRPr>
            </a:lvl7pPr>
            <a:lvl8pPr marL="3429000" indent="-228600" eaLnBrk="0" fontAlgn="base" hangingPunct="0">
              <a:spcBef>
                <a:spcPct val="0"/>
              </a:spcBef>
              <a:spcAft>
                <a:spcPct val="0"/>
              </a:spcAft>
              <a:defRPr>
                <a:solidFill>
                  <a:schemeClr val="bg1"/>
                </a:solidFill>
                <a:latin typeface="Arial Black" pitchFamily="34" charset="0"/>
                <a:cs typeface="Arial" charset="0"/>
              </a:defRPr>
            </a:lvl8pPr>
            <a:lvl9pPr marL="3886200" indent="-228600" eaLnBrk="0" fontAlgn="base" hangingPunct="0">
              <a:spcBef>
                <a:spcPct val="0"/>
              </a:spcBef>
              <a:spcAft>
                <a:spcPct val="0"/>
              </a:spcAft>
              <a:defRPr>
                <a:solidFill>
                  <a:schemeClr val="bg1"/>
                </a:solidFill>
                <a:latin typeface="Arial Black" pitchFamily="34" charset="0"/>
                <a:cs typeface="Arial" charset="0"/>
              </a:defRPr>
            </a:lvl9pPr>
          </a:lstStyle>
          <a:p>
            <a:pPr algn="r" defTabSz="914400" eaLnBrk="1" fontAlgn="base" hangingPunct="1">
              <a:spcBef>
                <a:spcPct val="0"/>
              </a:spcBef>
              <a:spcAft>
                <a:spcPct val="0"/>
              </a:spcAft>
              <a:defRPr/>
            </a:pPr>
            <a:r>
              <a:rPr lang="en-US" b="1">
                <a:solidFill>
                  <a:srgbClr val="FFFFFF"/>
                </a:solidFill>
                <a:latin typeface="Arial Narrow" pitchFamily="34" charset="0"/>
                <a:ea typeface="ＭＳ Ｐゴシック" pitchFamily="34" charset="-128"/>
              </a:rPr>
              <a:t>Lehigh</a:t>
            </a:r>
          </a:p>
        </p:txBody>
      </p:sp>
      <p:sp>
        <p:nvSpPr>
          <p:cNvPr id="60" name="Rectangle 59"/>
          <p:cNvSpPr/>
          <p:nvPr/>
        </p:nvSpPr>
        <p:spPr bwMode="auto">
          <a:xfrm>
            <a:off x="5576888" y="976313"/>
            <a:ext cx="2043112" cy="361950"/>
          </a:xfrm>
          <a:prstGeom prst="rect">
            <a:avLst/>
          </a:prstGeom>
          <a:solidFill>
            <a:srgbClr val="AD2C49"/>
          </a:solidFill>
          <a:ln w="57150">
            <a:noFill/>
            <a:prstDash val="sysDash"/>
            <a:miter lim="800000"/>
            <a:headEnd/>
            <a:tailEnd/>
          </a:ln>
        </p:spPr>
        <p:txBody>
          <a:bodyPr anchor="ctr" anchorCtr="1"/>
          <a:lstStyle/>
          <a:p>
            <a:pPr algn="ctr" defTabSz="914400" fontAlgn="base">
              <a:spcBef>
                <a:spcPct val="50000"/>
              </a:spcBef>
              <a:spcAft>
                <a:spcPct val="0"/>
              </a:spcAft>
              <a:defRPr/>
            </a:pPr>
            <a:r>
              <a:rPr lang="en-US" dirty="0">
                <a:solidFill>
                  <a:srgbClr val="FFFFFF"/>
                </a:solidFill>
                <a:effectLst>
                  <a:outerShdw blurRad="38100" dist="38100" dir="2700000" algn="tl">
                    <a:srgbClr val="000000">
                      <a:alpha val="43137"/>
                    </a:srgbClr>
                  </a:outerShdw>
                </a:effectLst>
                <a:latin typeface="Arial Black" pitchFamily="34" charset="0"/>
                <a:ea typeface="ＭＳ Ｐゴシック" pitchFamily="34" charset="-128"/>
                <a:cs typeface="Arial" pitchFamily="34" charset="0"/>
              </a:rPr>
              <a:t>UNHEALTHY</a:t>
            </a:r>
          </a:p>
        </p:txBody>
      </p:sp>
      <p:sp>
        <p:nvSpPr>
          <p:cNvPr id="62" name="Rectangle 61"/>
          <p:cNvSpPr/>
          <p:nvPr/>
        </p:nvSpPr>
        <p:spPr bwMode="auto">
          <a:xfrm>
            <a:off x="2182813" y="976313"/>
            <a:ext cx="2513012" cy="361950"/>
          </a:xfrm>
          <a:prstGeom prst="rect">
            <a:avLst/>
          </a:prstGeom>
          <a:gradFill>
            <a:gsLst>
              <a:gs pos="0">
                <a:srgbClr val="578820"/>
              </a:gs>
              <a:gs pos="50000">
                <a:srgbClr val="E7A031"/>
              </a:gs>
            </a:gsLst>
            <a:lin ang="0" scaled="0"/>
          </a:gradFill>
          <a:ln w="57150">
            <a:noFill/>
            <a:prstDash val="sysDash"/>
            <a:miter lim="800000"/>
            <a:headEnd/>
            <a:tailEnd/>
          </a:ln>
        </p:spPr>
        <p:txBody>
          <a:bodyPr anchor="ctr" anchorCtr="1"/>
          <a:lstStyle/>
          <a:p>
            <a:pPr algn="ctr" defTabSz="914400" fontAlgn="base">
              <a:spcBef>
                <a:spcPct val="50000"/>
              </a:spcBef>
              <a:spcAft>
                <a:spcPct val="0"/>
              </a:spcAft>
              <a:defRPr/>
            </a:pPr>
            <a:r>
              <a:rPr lang="en-US" dirty="0">
                <a:solidFill>
                  <a:srgbClr val="FFFFFF"/>
                </a:solidFill>
                <a:effectLst>
                  <a:outerShdw blurRad="38100" dist="38100" dir="2700000" algn="tl">
                    <a:srgbClr val="000000">
                      <a:alpha val="43137"/>
                    </a:srgbClr>
                  </a:outerShdw>
                </a:effectLst>
                <a:latin typeface="Arial Black" pitchFamily="34" charset="0"/>
                <a:ea typeface="ＭＳ Ｐゴシック" pitchFamily="34" charset="-128"/>
                <a:cs typeface="Arial" pitchFamily="34" charset="0"/>
              </a:rPr>
              <a:t>HEALTHY</a:t>
            </a:r>
          </a:p>
        </p:txBody>
      </p:sp>
      <p:sp>
        <p:nvSpPr>
          <p:cNvPr id="100378" name="TextBox 42"/>
          <p:cNvSpPr txBox="1">
            <a:spLocks noChangeArrowheads="1"/>
          </p:cNvSpPr>
          <p:nvPr/>
        </p:nvSpPr>
        <p:spPr bwMode="auto">
          <a:xfrm rot="-5400000">
            <a:off x="709612" y="3589338"/>
            <a:ext cx="386397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bg1"/>
                </a:solidFill>
                <a:latin typeface="Arial Black" pitchFamily="34" charset="0"/>
                <a:cs typeface="Arial" charset="0"/>
              </a:defRPr>
            </a:lvl1pPr>
            <a:lvl2pPr marL="742950" indent="-285750" eaLnBrk="0" hangingPunct="0">
              <a:defRPr>
                <a:solidFill>
                  <a:schemeClr val="bg1"/>
                </a:solidFill>
                <a:latin typeface="Arial Black" pitchFamily="34" charset="0"/>
                <a:cs typeface="Arial" charset="0"/>
              </a:defRPr>
            </a:lvl2pPr>
            <a:lvl3pPr marL="1143000" indent="-228600" eaLnBrk="0" hangingPunct="0">
              <a:defRPr>
                <a:solidFill>
                  <a:schemeClr val="bg1"/>
                </a:solidFill>
                <a:latin typeface="Arial Black" pitchFamily="34" charset="0"/>
                <a:cs typeface="Arial" charset="0"/>
              </a:defRPr>
            </a:lvl3pPr>
            <a:lvl4pPr marL="1600200" indent="-228600" eaLnBrk="0" hangingPunct="0">
              <a:defRPr>
                <a:solidFill>
                  <a:schemeClr val="bg1"/>
                </a:solidFill>
                <a:latin typeface="Arial Black" pitchFamily="34" charset="0"/>
                <a:cs typeface="Arial" charset="0"/>
              </a:defRPr>
            </a:lvl4pPr>
            <a:lvl5pPr marL="2057400" indent="-228600" eaLnBrk="0" hangingPunct="0">
              <a:defRPr>
                <a:solidFill>
                  <a:schemeClr val="bg1"/>
                </a:solidFill>
                <a:latin typeface="Arial Black" pitchFamily="34" charset="0"/>
                <a:cs typeface="Arial" charset="0"/>
              </a:defRPr>
            </a:lvl5pPr>
            <a:lvl6pPr marL="2514600" indent="-228600" eaLnBrk="0" fontAlgn="base" hangingPunct="0">
              <a:spcBef>
                <a:spcPct val="0"/>
              </a:spcBef>
              <a:spcAft>
                <a:spcPct val="0"/>
              </a:spcAft>
              <a:defRPr>
                <a:solidFill>
                  <a:schemeClr val="bg1"/>
                </a:solidFill>
                <a:latin typeface="Arial Black" pitchFamily="34" charset="0"/>
                <a:cs typeface="Arial" charset="0"/>
              </a:defRPr>
            </a:lvl6pPr>
            <a:lvl7pPr marL="2971800" indent="-228600" eaLnBrk="0" fontAlgn="base" hangingPunct="0">
              <a:spcBef>
                <a:spcPct val="0"/>
              </a:spcBef>
              <a:spcAft>
                <a:spcPct val="0"/>
              </a:spcAft>
              <a:defRPr>
                <a:solidFill>
                  <a:schemeClr val="bg1"/>
                </a:solidFill>
                <a:latin typeface="Arial Black" pitchFamily="34" charset="0"/>
                <a:cs typeface="Arial" charset="0"/>
              </a:defRPr>
            </a:lvl7pPr>
            <a:lvl8pPr marL="3429000" indent="-228600" eaLnBrk="0" fontAlgn="base" hangingPunct="0">
              <a:spcBef>
                <a:spcPct val="0"/>
              </a:spcBef>
              <a:spcAft>
                <a:spcPct val="0"/>
              </a:spcAft>
              <a:defRPr>
                <a:solidFill>
                  <a:schemeClr val="bg1"/>
                </a:solidFill>
                <a:latin typeface="Arial Black" pitchFamily="34" charset="0"/>
                <a:cs typeface="Arial" charset="0"/>
              </a:defRPr>
            </a:lvl8pPr>
            <a:lvl9pPr marL="3886200" indent="-228600" eaLnBrk="0" fontAlgn="base" hangingPunct="0">
              <a:spcBef>
                <a:spcPct val="0"/>
              </a:spcBef>
              <a:spcAft>
                <a:spcPct val="0"/>
              </a:spcAft>
              <a:defRPr>
                <a:solidFill>
                  <a:schemeClr val="bg1"/>
                </a:solidFill>
                <a:latin typeface="Arial Black" pitchFamily="34" charset="0"/>
                <a:cs typeface="Arial" charset="0"/>
              </a:defRPr>
            </a:lvl9pPr>
          </a:lstStyle>
          <a:p>
            <a:pPr algn="ctr" defTabSz="914400" eaLnBrk="1" fontAlgn="base" hangingPunct="1">
              <a:spcBef>
                <a:spcPct val="0"/>
              </a:spcBef>
              <a:spcAft>
                <a:spcPct val="0"/>
              </a:spcAft>
              <a:defRPr/>
            </a:pPr>
            <a:r>
              <a:rPr lang="en-US" sz="2000" dirty="0">
                <a:solidFill>
                  <a:srgbClr val="FFFFFF"/>
                </a:solidFill>
                <a:ea typeface="ＭＳ Ｐゴシック" pitchFamily="34" charset="-128"/>
              </a:rPr>
              <a:t>SELLER’S MARKET</a:t>
            </a:r>
          </a:p>
        </p:txBody>
      </p:sp>
      <p:sp>
        <p:nvSpPr>
          <p:cNvPr id="100379" name="TextBox 51"/>
          <p:cNvSpPr txBox="1">
            <a:spLocks noChangeArrowheads="1"/>
          </p:cNvSpPr>
          <p:nvPr/>
        </p:nvSpPr>
        <p:spPr bwMode="auto">
          <a:xfrm rot="-5400000">
            <a:off x="2170112" y="3589338"/>
            <a:ext cx="386397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bg1"/>
                </a:solidFill>
                <a:latin typeface="Arial Black" pitchFamily="34" charset="0"/>
                <a:cs typeface="Arial" charset="0"/>
              </a:defRPr>
            </a:lvl1pPr>
            <a:lvl2pPr marL="742950" indent="-285750" eaLnBrk="0" hangingPunct="0">
              <a:defRPr>
                <a:solidFill>
                  <a:schemeClr val="bg1"/>
                </a:solidFill>
                <a:latin typeface="Arial Black" pitchFamily="34" charset="0"/>
                <a:cs typeface="Arial" charset="0"/>
              </a:defRPr>
            </a:lvl2pPr>
            <a:lvl3pPr marL="1143000" indent="-228600" eaLnBrk="0" hangingPunct="0">
              <a:defRPr>
                <a:solidFill>
                  <a:schemeClr val="bg1"/>
                </a:solidFill>
                <a:latin typeface="Arial Black" pitchFamily="34" charset="0"/>
                <a:cs typeface="Arial" charset="0"/>
              </a:defRPr>
            </a:lvl3pPr>
            <a:lvl4pPr marL="1600200" indent="-228600" eaLnBrk="0" hangingPunct="0">
              <a:defRPr>
                <a:solidFill>
                  <a:schemeClr val="bg1"/>
                </a:solidFill>
                <a:latin typeface="Arial Black" pitchFamily="34" charset="0"/>
                <a:cs typeface="Arial" charset="0"/>
              </a:defRPr>
            </a:lvl4pPr>
            <a:lvl5pPr marL="2057400" indent="-228600" eaLnBrk="0" hangingPunct="0">
              <a:defRPr>
                <a:solidFill>
                  <a:schemeClr val="bg1"/>
                </a:solidFill>
                <a:latin typeface="Arial Black" pitchFamily="34" charset="0"/>
                <a:cs typeface="Arial" charset="0"/>
              </a:defRPr>
            </a:lvl5pPr>
            <a:lvl6pPr marL="2514600" indent="-228600" eaLnBrk="0" fontAlgn="base" hangingPunct="0">
              <a:spcBef>
                <a:spcPct val="0"/>
              </a:spcBef>
              <a:spcAft>
                <a:spcPct val="0"/>
              </a:spcAft>
              <a:defRPr>
                <a:solidFill>
                  <a:schemeClr val="bg1"/>
                </a:solidFill>
                <a:latin typeface="Arial Black" pitchFamily="34" charset="0"/>
                <a:cs typeface="Arial" charset="0"/>
              </a:defRPr>
            </a:lvl6pPr>
            <a:lvl7pPr marL="2971800" indent="-228600" eaLnBrk="0" fontAlgn="base" hangingPunct="0">
              <a:spcBef>
                <a:spcPct val="0"/>
              </a:spcBef>
              <a:spcAft>
                <a:spcPct val="0"/>
              </a:spcAft>
              <a:defRPr>
                <a:solidFill>
                  <a:schemeClr val="bg1"/>
                </a:solidFill>
                <a:latin typeface="Arial Black" pitchFamily="34" charset="0"/>
                <a:cs typeface="Arial" charset="0"/>
              </a:defRPr>
            </a:lvl7pPr>
            <a:lvl8pPr marL="3429000" indent="-228600" eaLnBrk="0" fontAlgn="base" hangingPunct="0">
              <a:spcBef>
                <a:spcPct val="0"/>
              </a:spcBef>
              <a:spcAft>
                <a:spcPct val="0"/>
              </a:spcAft>
              <a:defRPr>
                <a:solidFill>
                  <a:schemeClr val="bg1"/>
                </a:solidFill>
                <a:latin typeface="Arial Black" pitchFamily="34" charset="0"/>
                <a:cs typeface="Arial" charset="0"/>
              </a:defRPr>
            </a:lvl8pPr>
            <a:lvl9pPr marL="3886200" indent="-228600" eaLnBrk="0" fontAlgn="base" hangingPunct="0">
              <a:spcBef>
                <a:spcPct val="0"/>
              </a:spcBef>
              <a:spcAft>
                <a:spcPct val="0"/>
              </a:spcAft>
              <a:defRPr>
                <a:solidFill>
                  <a:schemeClr val="bg1"/>
                </a:solidFill>
                <a:latin typeface="Arial Black" pitchFamily="34" charset="0"/>
                <a:cs typeface="Arial" charset="0"/>
              </a:defRPr>
            </a:lvl9pPr>
          </a:lstStyle>
          <a:p>
            <a:pPr algn="ctr" defTabSz="914400" eaLnBrk="1" fontAlgn="base" hangingPunct="1">
              <a:spcBef>
                <a:spcPct val="0"/>
              </a:spcBef>
              <a:spcAft>
                <a:spcPct val="0"/>
              </a:spcAft>
              <a:defRPr/>
            </a:pPr>
            <a:r>
              <a:rPr lang="en-US" sz="2000">
                <a:solidFill>
                  <a:srgbClr val="FFFFFF"/>
                </a:solidFill>
                <a:ea typeface="ＭＳ Ｐゴシック" pitchFamily="34" charset="-128"/>
              </a:rPr>
              <a:t>IN BALANCE</a:t>
            </a:r>
          </a:p>
        </p:txBody>
      </p:sp>
      <p:sp>
        <p:nvSpPr>
          <p:cNvPr id="100380" name="TextBox 55"/>
          <p:cNvSpPr txBox="1">
            <a:spLocks noChangeArrowheads="1"/>
          </p:cNvSpPr>
          <p:nvPr/>
        </p:nvSpPr>
        <p:spPr bwMode="auto">
          <a:xfrm rot="-5400000">
            <a:off x="4740275" y="3589338"/>
            <a:ext cx="386397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bg1"/>
                </a:solidFill>
                <a:latin typeface="Arial Black" pitchFamily="34" charset="0"/>
                <a:cs typeface="Arial" charset="0"/>
              </a:defRPr>
            </a:lvl1pPr>
            <a:lvl2pPr marL="742950" indent="-285750" eaLnBrk="0" hangingPunct="0">
              <a:defRPr>
                <a:solidFill>
                  <a:schemeClr val="bg1"/>
                </a:solidFill>
                <a:latin typeface="Arial Black" pitchFamily="34" charset="0"/>
                <a:cs typeface="Arial" charset="0"/>
              </a:defRPr>
            </a:lvl2pPr>
            <a:lvl3pPr marL="1143000" indent="-228600" eaLnBrk="0" hangingPunct="0">
              <a:defRPr>
                <a:solidFill>
                  <a:schemeClr val="bg1"/>
                </a:solidFill>
                <a:latin typeface="Arial Black" pitchFamily="34" charset="0"/>
                <a:cs typeface="Arial" charset="0"/>
              </a:defRPr>
            </a:lvl3pPr>
            <a:lvl4pPr marL="1600200" indent="-228600" eaLnBrk="0" hangingPunct="0">
              <a:defRPr>
                <a:solidFill>
                  <a:schemeClr val="bg1"/>
                </a:solidFill>
                <a:latin typeface="Arial Black" pitchFamily="34" charset="0"/>
                <a:cs typeface="Arial" charset="0"/>
              </a:defRPr>
            </a:lvl4pPr>
            <a:lvl5pPr marL="2057400" indent="-228600" eaLnBrk="0" hangingPunct="0">
              <a:defRPr>
                <a:solidFill>
                  <a:schemeClr val="bg1"/>
                </a:solidFill>
                <a:latin typeface="Arial Black" pitchFamily="34" charset="0"/>
                <a:cs typeface="Arial" charset="0"/>
              </a:defRPr>
            </a:lvl5pPr>
            <a:lvl6pPr marL="2514600" indent="-228600" eaLnBrk="0" fontAlgn="base" hangingPunct="0">
              <a:spcBef>
                <a:spcPct val="0"/>
              </a:spcBef>
              <a:spcAft>
                <a:spcPct val="0"/>
              </a:spcAft>
              <a:defRPr>
                <a:solidFill>
                  <a:schemeClr val="bg1"/>
                </a:solidFill>
                <a:latin typeface="Arial Black" pitchFamily="34" charset="0"/>
                <a:cs typeface="Arial" charset="0"/>
              </a:defRPr>
            </a:lvl6pPr>
            <a:lvl7pPr marL="2971800" indent="-228600" eaLnBrk="0" fontAlgn="base" hangingPunct="0">
              <a:spcBef>
                <a:spcPct val="0"/>
              </a:spcBef>
              <a:spcAft>
                <a:spcPct val="0"/>
              </a:spcAft>
              <a:defRPr>
                <a:solidFill>
                  <a:schemeClr val="bg1"/>
                </a:solidFill>
                <a:latin typeface="Arial Black" pitchFamily="34" charset="0"/>
                <a:cs typeface="Arial" charset="0"/>
              </a:defRPr>
            </a:lvl7pPr>
            <a:lvl8pPr marL="3429000" indent="-228600" eaLnBrk="0" fontAlgn="base" hangingPunct="0">
              <a:spcBef>
                <a:spcPct val="0"/>
              </a:spcBef>
              <a:spcAft>
                <a:spcPct val="0"/>
              </a:spcAft>
              <a:defRPr>
                <a:solidFill>
                  <a:schemeClr val="bg1"/>
                </a:solidFill>
                <a:latin typeface="Arial Black" pitchFamily="34" charset="0"/>
                <a:cs typeface="Arial" charset="0"/>
              </a:defRPr>
            </a:lvl8pPr>
            <a:lvl9pPr marL="3886200" indent="-228600" eaLnBrk="0" fontAlgn="base" hangingPunct="0">
              <a:spcBef>
                <a:spcPct val="0"/>
              </a:spcBef>
              <a:spcAft>
                <a:spcPct val="0"/>
              </a:spcAft>
              <a:defRPr>
                <a:solidFill>
                  <a:schemeClr val="bg1"/>
                </a:solidFill>
                <a:latin typeface="Arial Black" pitchFamily="34" charset="0"/>
                <a:cs typeface="Arial" charset="0"/>
              </a:defRPr>
            </a:lvl9pPr>
          </a:lstStyle>
          <a:p>
            <a:pPr algn="ctr" defTabSz="914400" eaLnBrk="1" fontAlgn="base" hangingPunct="1">
              <a:spcBef>
                <a:spcPct val="0"/>
              </a:spcBef>
              <a:spcAft>
                <a:spcPct val="0"/>
              </a:spcAft>
              <a:defRPr/>
            </a:pPr>
            <a:r>
              <a:rPr lang="en-US" sz="2000" dirty="0">
                <a:solidFill>
                  <a:srgbClr val="FFFFFF"/>
                </a:solidFill>
                <a:ea typeface="ＭＳ Ｐゴシック" pitchFamily="34" charset="-128"/>
              </a:rPr>
              <a:t>BUYER’S MARKET</a:t>
            </a:r>
          </a:p>
        </p:txBody>
      </p:sp>
      <p:sp>
        <p:nvSpPr>
          <p:cNvPr id="100381" name="Oval 28"/>
          <p:cNvSpPr>
            <a:spLocks noChangeArrowheads="1"/>
          </p:cNvSpPr>
          <p:nvPr/>
        </p:nvSpPr>
        <p:spPr bwMode="auto">
          <a:xfrm>
            <a:off x="225425" y="1050925"/>
            <a:ext cx="1787525" cy="5227638"/>
          </a:xfrm>
          <a:prstGeom prst="ellipse">
            <a:avLst/>
          </a:prstGeom>
          <a:noFill/>
          <a:ln w="57150">
            <a:solidFill>
              <a:srgbClr val="E23E3A"/>
            </a:solidFill>
            <a:miter lim="800000"/>
            <a:headEnd/>
            <a:tailEnd/>
          </a:ln>
          <a:extLst>
            <a:ext uri="{909E8E84-426E-40DD-AFC4-6F175D3DCCD1}">
              <a14:hiddenFill xmlns:a14="http://schemas.microsoft.com/office/drawing/2010/main">
                <a:solidFill>
                  <a:srgbClr val="FFFFFF"/>
                </a:solidFill>
              </a14:hiddenFill>
            </a:ext>
          </a:extLst>
        </p:spPr>
        <p:txBody>
          <a:bodyPr anchor="ctr" anchorCtr="1"/>
          <a:lstStyle/>
          <a:p>
            <a:pPr algn="ctr" defTabSz="914400" fontAlgn="base">
              <a:spcBef>
                <a:spcPct val="50000"/>
              </a:spcBef>
              <a:spcAft>
                <a:spcPct val="0"/>
              </a:spcAft>
              <a:defRPr/>
            </a:pPr>
            <a:endParaRPr lang="en-US">
              <a:solidFill>
                <a:srgbClr val="FFFFFF"/>
              </a:solidFill>
              <a:latin typeface="Arial Black" pitchFamily="34" charset="0"/>
              <a:ea typeface="ＭＳ Ｐゴシック" pitchFamily="34" charset="-128"/>
              <a:cs typeface="Arial" charset="0"/>
            </a:endParaRPr>
          </a:p>
        </p:txBody>
      </p:sp>
    </p:spTree>
    <p:extLst>
      <p:ext uri="{BB962C8B-B14F-4D97-AF65-F5344CB8AC3E}">
        <p14:creationId xmlns:p14="http://schemas.microsoft.com/office/powerpoint/2010/main" val="924097514"/>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94880" y="997531"/>
            <a:ext cx="3355819" cy="707886"/>
          </a:xfrm>
          <a:prstGeom prst="rect">
            <a:avLst/>
          </a:prstGeom>
          <a:noFill/>
        </p:spPr>
        <p:txBody>
          <a:bodyPr wrap="square" rtlCol="0">
            <a:spAutoFit/>
          </a:bodyPr>
          <a:lstStyle/>
          <a:p>
            <a:r>
              <a:rPr lang="en-US" sz="4000" dirty="0" smtClean="0">
                <a:solidFill>
                  <a:srgbClr val="000000"/>
                </a:solidFill>
                <a:latin typeface="Verdana"/>
              </a:rPr>
              <a:t> Axiom #1</a:t>
            </a:r>
            <a:endParaRPr lang="en-US" sz="4000" dirty="0">
              <a:solidFill>
                <a:srgbClr val="000000"/>
              </a:solidFill>
              <a:latin typeface="Verdana"/>
            </a:endParaRPr>
          </a:p>
        </p:txBody>
      </p:sp>
      <p:sp>
        <p:nvSpPr>
          <p:cNvPr id="3" name="TextBox 2"/>
          <p:cNvSpPr txBox="1"/>
          <p:nvPr/>
        </p:nvSpPr>
        <p:spPr>
          <a:xfrm>
            <a:off x="527174" y="2245748"/>
            <a:ext cx="8324602" cy="2000548"/>
          </a:xfrm>
          <a:prstGeom prst="rect">
            <a:avLst/>
          </a:prstGeom>
          <a:noFill/>
        </p:spPr>
        <p:txBody>
          <a:bodyPr wrap="square" rtlCol="0">
            <a:spAutoFit/>
          </a:bodyPr>
          <a:lstStyle/>
          <a:p>
            <a:r>
              <a:rPr lang="en-US" sz="2800" u="sng" dirty="0" smtClean="0">
                <a:solidFill>
                  <a:srgbClr val="000000"/>
                </a:solidFill>
                <a:latin typeface="Verdana"/>
              </a:rPr>
              <a:t>All</a:t>
            </a:r>
            <a:r>
              <a:rPr lang="en-US" sz="2800" dirty="0" smtClean="0">
                <a:solidFill>
                  <a:srgbClr val="000000"/>
                </a:solidFill>
                <a:latin typeface="Verdana"/>
              </a:rPr>
              <a:t> market types (buyer, seller, equilibrium) can exist in </a:t>
            </a:r>
            <a:r>
              <a:rPr lang="en-US" sz="2800" u="sng" dirty="0" smtClean="0">
                <a:solidFill>
                  <a:srgbClr val="000000"/>
                </a:solidFill>
                <a:latin typeface="Verdana"/>
              </a:rPr>
              <a:t>all</a:t>
            </a:r>
            <a:r>
              <a:rPr lang="en-US" sz="2800" dirty="0" smtClean="0">
                <a:solidFill>
                  <a:srgbClr val="000000"/>
                </a:solidFill>
                <a:latin typeface="Verdana"/>
              </a:rPr>
              <a:t> geographic areas</a:t>
            </a:r>
          </a:p>
          <a:p>
            <a:endParaRPr lang="en-US" sz="2800" dirty="0">
              <a:solidFill>
                <a:srgbClr val="000000"/>
              </a:solidFill>
              <a:latin typeface="Verdana"/>
            </a:endParaRPr>
          </a:p>
          <a:p>
            <a:pPr marL="285750" indent="-285750">
              <a:buFont typeface="Arial" pitchFamily="34" charset="0"/>
              <a:buChar char="•"/>
            </a:pPr>
            <a:r>
              <a:rPr lang="en-US" sz="2000" dirty="0">
                <a:solidFill>
                  <a:srgbClr val="000000"/>
                </a:solidFill>
                <a:latin typeface="Verdana"/>
              </a:rPr>
              <a:t>Segmentation is not obvious (nor reported)</a:t>
            </a:r>
          </a:p>
          <a:p>
            <a:endParaRPr lang="en-US" sz="2000" dirty="0">
              <a:solidFill>
                <a:srgbClr val="000000"/>
              </a:solidFill>
              <a:latin typeface="Verdana"/>
            </a:endParaRPr>
          </a:p>
        </p:txBody>
      </p:sp>
      <p:sp>
        <p:nvSpPr>
          <p:cNvPr id="5" name="Rectangle 4"/>
          <p:cNvSpPr/>
          <p:nvPr/>
        </p:nvSpPr>
        <p:spPr>
          <a:xfrm>
            <a:off x="557223" y="3907742"/>
            <a:ext cx="6051725" cy="677108"/>
          </a:xfrm>
          <a:prstGeom prst="rect">
            <a:avLst/>
          </a:prstGeom>
        </p:spPr>
        <p:txBody>
          <a:bodyPr wrap="square">
            <a:spAutoFit/>
          </a:bodyPr>
          <a:lstStyle/>
          <a:p>
            <a:endParaRPr lang="en-US" dirty="0">
              <a:solidFill>
                <a:srgbClr val="000000"/>
              </a:solidFill>
            </a:endParaRPr>
          </a:p>
          <a:p>
            <a:pPr marL="285750" indent="-285750">
              <a:buFont typeface="Arial" pitchFamily="34" charset="0"/>
              <a:buChar char="•"/>
            </a:pPr>
            <a:r>
              <a:rPr lang="en-US" sz="2000" dirty="0">
                <a:solidFill>
                  <a:srgbClr val="000000"/>
                </a:solidFill>
              </a:rPr>
              <a:t>Understanding this is how we earn our fee</a:t>
            </a:r>
          </a:p>
        </p:txBody>
      </p:sp>
    </p:spTree>
    <p:extLst>
      <p:ext uri="{BB962C8B-B14F-4D97-AF65-F5344CB8AC3E}">
        <p14:creationId xmlns:p14="http://schemas.microsoft.com/office/powerpoint/2010/main" val="745272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 calcmode="lin" valueType="num">
                                      <p:cBhvr additive="base">
                                        <p:cTn id="7"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5">
                                            <p:txEl>
                                              <p:pRg st="1" end="1"/>
                                            </p:txEl>
                                          </p:spTgt>
                                        </p:tgtEl>
                                        <p:attrNameLst>
                                          <p:attrName>style.visibility</p:attrName>
                                        </p:attrNameLst>
                                      </p:cBhvr>
                                      <p:to>
                                        <p:strVal val="visible"/>
                                      </p:to>
                                    </p:set>
                                    <p:anim calcmode="lin" valueType="num">
                                      <p:cBhvr additive="base">
                                        <p:cTn id="13" dur="500" fill="hold"/>
                                        <p:tgtEl>
                                          <p:spTgt spid="5">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5">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3004621" y="3669465"/>
            <a:ext cx="3111155" cy="707886"/>
          </a:xfrm>
          <a:prstGeom prst="rect">
            <a:avLst/>
          </a:prstGeom>
          <a:noFill/>
        </p:spPr>
        <p:txBody>
          <a:bodyPr wrap="square" rtlCol="0">
            <a:spAutoFit/>
          </a:bodyPr>
          <a:lstStyle/>
          <a:p>
            <a:r>
              <a:rPr lang="en-US" sz="4000" b="1" dirty="0">
                <a:solidFill>
                  <a:srgbClr val="7030A0"/>
                </a:solidFill>
                <a:latin typeface="Pristina" pitchFamily="66" charset="0"/>
              </a:rPr>
              <a:t>Market Airlines</a:t>
            </a:r>
          </a:p>
        </p:txBody>
      </p:sp>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802" y="0"/>
            <a:ext cx="9144000" cy="6858000"/>
          </a:xfrm>
          <a:prstGeom prst="rect">
            <a:avLst/>
          </a:prstGeom>
        </p:spPr>
      </p:pic>
    </p:spTree>
    <p:extLst>
      <p:ext uri="{BB962C8B-B14F-4D97-AF65-F5344CB8AC3E}">
        <p14:creationId xmlns:p14="http://schemas.microsoft.com/office/powerpoint/2010/main" val="428589129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4" name="TextBox 3"/>
          <p:cNvSpPr txBox="1"/>
          <p:nvPr/>
        </p:nvSpPr>
        <p:spPr>
          <a:xfrm>
            <a:off x="178420" y="6324675"/>
            <a:ext cx="5519853" cy="276999"/>
          </a:xfrm>
          <a:prstGeom prst="rect">
            <a:avLst/>
          </a:prstGeom>
          <a:noFill/>
        </p:spPr>
        <p:txBody>
          <a:bodyPr wrap="square" rtlCol="0">
            <a:spAutoFit/>
          </a:bodyPr>
          <a:lstStyle/>
          <a:p>
            <a:pPr defTabSz="457200"/>
            <a:r>
              <a:rPr lang="en-US" sz="1200" dirty="0">
                <a:solidFill>
                  <a:prstClr val="black"/>
                </a:solidFill>
              </a:rPr>
              <a:t>Denny Grimes, CRS, ABR, MBA                                        dennygrimes.com</a:t>
            </a:r>
            <a:endParaRPr lang="en-US" sz="1200" dirty="0">
              <a:solidFill>
                <a:prstClr val="black"/>
              </a:solidFill>
            </a:endParaRPr>
          </a:p>
        </p:txBody>
      </p:sp>
      <p:sp>
        <p:nvSpPr>
          <p:cNvPr id="7" name="Rectangle 6"/>
          <p:cNvSpPr/>
          <p:nvPr/>
        </p:nvSpPr>
        <p:spPr>
          <a:xfrm>
            <a:off x="0" y="112062"/>
            <a:ext cx="9144000" cy="762000"/>
          </a:xfrm>
          <a:prstGeom prst="rect">
            <a:avLst/>
          </a:prstGeom>
          <a:ln/>
        </p:spPr>
        <p:style>
          <a:lnRef idx="0">
            <a:schemeClr val="accent6"/>
          </a:lnRef>
          <a:fillRef idx="3">
            <a:schemeClr val="accent6"/>
          </a:fillRef>
          <a:effectRef idx="3">
            <a:schemeClr val="accent6"/>
          </a:effectRef>
          <a:fontRef idx="minor">
            <a:schemeClr val="lt1"/>
          </a:fontRef>
        </p:style>
        <p:txBody>
          <a:bodyPr rtlCol="0" anchor="ctr"/>
          <a:lstStyle/>
          <a:p>
            <a:pPr algn="ctr"/>
            <a:r>
              <a:rPr lang="en-US" sz="4400" dirty="0">
                <a:solidFill>
                  <a:prstClr val="white"/>
                </a:solidFill>
              </a:rPr>
              <a:t>The media gives us a bunch of…..</a:t>
            </a:r>
            <a:endParaRPr lang="en-US" sz="4400" dirty="0">
              <a:solidFill>
                <a:prstClr val="white"/>
              </a:solidFill>
            </a:endParaRPr>
          </a:p>
        </p:txBody>
      </p:sp>
      <p:pic>
        <p:nvPicPr>
          <p:cNvPr id="2" name="Picture 1"/>
          <p:cNvPicPr>
            <a:picLocks noChangeAspect="1"/>
          </p:cNvPicPr>
          <p:nvPr/>
        </p:nvPicPr>
        <p:blipFill>
          <a:blip r:embed="rId3"/>
          <a:stretch>
            <a:fillRect/>
          </a:stretch>
        </p:blipFill>
        <p:spPr>
          <a:xfrm>
            <a:off x="1404476" y="1525447"/>
            <a:ext cx="5853321" cy="4152200"/>
          </a:xfrm>
          <a:prstGeom prst="rect">
            <a:avLst/>
          </a:prstGeom>
        </p:spPr>
      </p:pic>
      <p:sp>
        <p:nvSpPr>
          <p:cNvPr id="5" name="Rounded Rectangle 4"/>
          <p:cNvSpPr/>
          <p:nvPr/>
        </p:nvSpPr>
        <p:spPr>
          <a:xfrm>
            <a:off x="3427214" y="2898588"/>
            <a:ext cx="2271059" cy="956232"/>
          </a:xfrm>
          <a:prstGeom prst="roundRect">
            <a:avLst/>
          </a:prstGeom>
        </p:spPr>
        <p:style>
          <a:lnRef idx="0">
            <a:schemeClr val="accent6"/>
          </a:lnRef>
          <a:fillRef idx="3">
            <a:schemeClr val="accent6"/>
          </a:fillRef>
          <a:effectRef idx="3">
            <a:schemeClr val="accent6"/>
          </a:effectRef>
          <a:fontRef idx="minor">
            <a:schemeClr val="lt1"/>
          </a:fontRef>
        </p:style>
        <p:txBody>
          <a:bodyPr rtlCol="0" anchor="ctr"/>
          <a:lstStyle/>
          <a:p>
            <a:pPr algn="ctr" defTabSz="457200"/>
            <a:r>
              <a:rPr lang="en-US" sz="2800" dirty="0">
                <a:solidFill>
                  <a:prstClr val="white"/>
                </a:solidFill>
              </a:rPr>
              <a:t>Raw Data</a:t>
            </a:r>
            <a:endParaRPr lang="en-US" sz="2800" dirty="0">
              <a:solidFill>
                <a:prstClr val="white"/>
              </a:solidFill>
            </a:endParaRPr>
          </a:p>
        </p:txBody>
      </p:sp>
    </p:spTree>
    <p:extLst>
      <p:ext uri="{BB962C8B-B14F-4D97-AF65-F5344CB8AC3E}">
        <p14:creationId xmlns:p14="http://schemas.microsoft.com/office/powerpoint/2010/main" val="19272782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3" name="Picture 2" descr="http://www.advisoryinformation.com/Portals/8/Images/VendorLogos/ING_Logo.gif"/>
          <p:cNvPicPr>
            <a:picLocks noChangeAspect="1" noChangeArrowheads="1"/>
          </p:cNvPicPr>
          <p:nvPr/>
        </p:nvPicPr>
        <p:blipFill rotWithShape="1">
          <a:blip r:embed="rId2">
            <a:extLst>
              <a:ext uri="{28A0092B-C50C-407E-A947-70E740481C1C}">
                <a14:useLocalDpi xmlns:a14="http://schemas.microsoft.com/office/drawing/2010/main" val="0"/>
              </a:ext>
            </a:extLst>
          </a:blip>
          <a:srcRect r="39044"/>
          <a:stretch/>
        </p:blipFill>
        <p:spPr bwMode="auto">
          <a:xfrm>
            <a:off x="1880724" y="2359185"/>
            <a:ext cx="5434476" cy="2212815"/>
          </a:xfrm>
          <a:prstGeom prst="rect">
            <a:avLst/>
          </a:prstGeom>
          <a:noFill/>
          <a:extLst>
            <a:ext uri="{909E8E84-426E-40DD-AFC4-6F175D3DCCD1}">
              <a14:hiddenFill xmlns:a14="http://schemas.microsoft.com/office/drawing/2010/main">
                <a:solidFill>
                  <a:srgbClr val="FFFFFF"/>
                </a:solidFill>
              </a14:hiddenFill>
            </a:ext>
          </a:extLst>
        </p:spPr>
      </p:pic>
      <p:pic>
        <p:nvPicPr>
          <p:cNvPr id="3076" name="Picture 4" descr="C:\Users\dgrimes\AppData\Local\Microsoft\Windows\Temporary Internet Files\Content.IE5\CIR8RYIX\MC900303675[1].wm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413865" y="1494269"/>
            <a:ext cx="4172039" cy="4194407"/>
          </a:xfrm>
          <a:prstGeom prst="rect">
            <a:avLst/>
          </a:prstGeom>
          <a:noFill/>
          <a:extLst>
            <a:ext uri="{909E8E84-426E-40DD-AFC4-6F175D3DCCD1}">
              <a14:hiddenFill xmlns:a14="http://schemas.microsoft.com/office/drawing/2010/main">
                <a:solidFill>
                  <a:srgbClr val="FFFFFF"/>
                </a:solidFill>
              </a14:hiddenFill>
            </a:ext>
          </a:extLst>
        </p:spPr>
      </p:pic>
      <p:sp>
        <p:nvSpPr>
          <p:cNvPr id="6" name="Rectangle 5"/>
          <p:cNvSpPr/>
          <p:nvPr/>
        </p:nvSpPr>
        <p:spPr>
          <a:xfrm>
            <a:off x="0" y="112062"/>
            <a:ext cx="9144000" cy="762000"/>
          </a:xfrm>
          <a:prstGeom prst="rect">
            <a:avLst/>
          </a:prstGeom>
          <a:gradFill rotWithShape="1">
            <a:gsLst>
              <a:gs pos="0">
                <a:srgbClr val="F79646">
                  <a:shade val="51000"/>
                  <a:satMod val="130000"/>
                </a:srgbClr>
              </a:gs>
              <a:gs pos="80000">
                <a:srgbClr val="F79646">
                  <a:shade val="93000"/>
                  <a:satMod val="130000"/>
                </a:srgbClr>
              </a:gs>
              <a:gs pos="100000">
                <a:srgbClr val="F79646">
                  <a:shade val="94000"/>
                  <a:satMod val="135000"/>
                </a:srgb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rtlCol="0" anchor="ctr"/>
          <a:lstStyle/>
          <a:p>
            <a:pPr algn="ctr">
              <a:defRPr/>
            </a:pPr>
            <a:r>
              <a:rPr lang="en-US" sz="4400" kern="0" dirty="0">
                <a:solidFill>
                  <a:prstClr val="white"/>
                </a:solidFill>
                <a:latin typeface="Calibri"/>
              </a:rPr>
              <a:t>Stamp out ING</a:t>
            </a:r>
          </a:p>
        </p:txBody>
      </p:sp>
    </p:spTree>
    <p:extLst>
      <p:ext uri="{BB962C8B-B14F-4D97-AF65-F5344CB8AC3E}">
        <p14:creationId xmlns:p14="http://schemas.microsoft.com/office/powerpoint/2010/main" val="420570228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6" name="TextBox 5"/>
          <p:cNvSpPr txBox="1"/>
          <p:nvPr/>
        </p:nvSpPr>
        <p:spPr>
          <a:xfrm>
            <a:off x="2133600" y="1981200"/>
            <a:ext cx="4953000" cy="1200329"/>
          </a:xfrm>
          <a:prstGeom prst="rect">
            <a:avLst/>
          </a:prstGeom>
          <a:noFill/>
        </p:spPr>
        <p:txBody>
          <a:bodyPr wrap="square" rtlCol="0" anchor="ctr">
            <a:spAutoFit/>
          </a:bodyPr>
          <a:lstStyle/>
          <a:p>
            <a:pPr defTabSz="457200"/>
            <a:r>
              <a:rPr lang="en-US" sz="3600" dirty="0">
                <a:solidFill>
                  <a:prstClr val="white"/>
                </a:solidFill>
                <a:effectLst>
                  <a:outerShdw blurRad="50800" dist="50800" dir="5400000" algn="ctr" rotWithShape="0">
                    <a:prstClr val="black">
                      <a:alpha val="66000"/>
                    </a:prstClr>
                  </a:outerShdw>
                </a:effectLst>
              </a:rPr>
              <a:t>MARKET</a:t>
            </a:r>
            <a:r>
              <a:rPr lang="en-US" sz="3600" dirty="0">
                <a:solidFill>
                  <a:srgbClr val="FF0000"/>
                </a:solidFill>
                <a:effectLst>
                  <a:outerShdw blurRad="50800" dist="50800" dir="5400000" algn="ctr" rotWithShape="0">
                    <a:prstClr val="black">
                      <a:alpha val="66000"/>
                    </a:prstClr>
                  </a:outerShdw>
                </a:effectLst>
              </a:rPr>
              <a:t>ING</a:t>
            </a:r>
            <a:r>
              <a:rPr lang="en-US" sz="3600" dirty="0">
                <a:solidFill>
                  <a:prstClr val="white"/>
                </a:solidFill>
                <a:effectLst>
                  <a:outerShdw blurRad="50800" dist="50800" dir="5400000" algn="ctr" rotWithShape="0">
                    <a:prstClr val="black">
                      <a:alpha val="66000"/>
                    </a:prstClr>
                  </a:outerShdw>
                </a:effectLst>
              </a:rPr>
              <a:t> EXPERT</a:t>
            </a:r>
          </a:p>
          <a:p>
            <a:pPr defTabSz="457200"/>
            <a:endParaRPr lang="en-US" sz="3600" dirty="0">
              <a:solidFill>
                <a:prstClr val="white"/>
              </a:solidFill>
              <a:effectLst>
                <a:outerShdw blurRad="50800" dist="50800" dir="5400000" algn="ctr" rotWithShape="0">
                  <a:prstClr val="black">
                    <a:alpha val="66000"/>
                  </a:prstClr>
                </a:outerShdw>
              </a:effectLst>
            </a:endParaRPr>
          </a:p>
        </p:txBody>
      </p:sp>
      <p:sp>
        <p:nvSpPr>
          <p:cNvPr id="8" name="TextBox 7"/>
          <p:cNvSpPr txBox="1"/>
          <p:nvPr/>
        </p:nvSpPr>
        <p:spPr>
          <a:xfrm>
            <a:off x="2514600" y="3371671"/>
            <a:ext cx="4038600" cy="1200329"/>
          </a:xfrm>
          <a:prstGeom prst="rect">
            <a:avLst/>
          </a:prstGeom>
          <a:noFill/>
        </p:spPr>
        <p:txBody>
          <a:bodyPr wrap="square" rtlCol="0" anchor="ctr">
            <a:spAutoFit/>
          </a:bodyPr>
          <a:lstStyle/>
          <a:p>
            <a:pPr defTabSz="457200"/>
            <a:r>
              <a:rPr lang="en-US" sz="3600" dirty="0">
                <a:solidFill>
                  <a:prstClr val="white"/>
                </a:solidFill>
                <a:effectLst>
                  <a:outerShdw blurRad="50800" dist="50800" dir="5400000" algn="ctr" rotWithShape="0">
                    <a:prstClr val="black">
                      <a:alpha val="66000"/>
                    </a:prstClr>
                  </a:outerShdw>
                </a:effectLst>
              </a:rPr>
              <a:t>MARKET EXPERT</a:t>
            </a:r>
          </a:p>
          <a:p>
            <a:pPr defTabSz="457200"/>
            <a:endParaRPr lang="en-US" sz="3600" dirty="0">
              <a:solidFill>
                <a:prstClr val="white"/>
              </a:solidFill>
              <a:effectLst>
                <a:outerShdw blurRad="50800" dist="50800" dir="5400000" algn="ctr" rotWithShape="0">
                  <a:prstClr val="black">
                    <a:alpha val="66000"/>
                  </a:prstClr>
                </a:outerShdw>
              </a:effectLst>
            </a:endParaRPr>
          </a:p>
        </p:txBody>
      </p:sp>
    </p:spTree>
    <p:extLst>
      <p:ext uri="{BB962C8B-B14F-4D97-AF65-F5344CB8AC3E}">
        <p14:creationId xmlns:p14="http://schemas.microsoft.com/office/powerpoint/2010/main" val="127221851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 calcmode="lin" valueType="num">
                                      <p:cBhvr additive="base">
                                        <p:cTn id="7" dur="500" fill="hold"/>
                                        <p:tgtEl>
                                          <p:spTgt spid="8">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8">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6" name="Rectangle 5"/>
          <p:cNvSpPr/>
          <p:nvPr/>
        </p:nvSpPr>
        <p:spPr>
          <a:xfrm>
            <a:off x="0" y="381000"/>
            <a:ext cx="9144000" cy="762000"/>
          </a:xfrm>
          <a:prstGeom prst="rect">
            <a:avLst/>
          </a:prstGeom>
          <a:ln/>
        </p:spPr>
        <p:style>
          <a:lnRef idx="0">
            <a:schemeClr val="accent6"/>
          </a:lnRef>
          <a:fillRef idx="3">
            <a:schemeClr val="accent6"/>
          </a:fillRef>
          <a:effectRef idx="3">
            <a:schemeClr val="accent6"/>
          </a:effectRef>
          <a:fontRef idx="minor">
            <a:schemeClr val="lt1"/>
          </a:fontRef>
        </p:style>
        <p:txBody>
          <a:bodyPr rtlCol="0" anchor="ctr"/>
          <a:lstStyle/>
          <a:p>
            <a:pPr algn="ctr"/>
            <a:endParaRPr lang="en-US" sz="4400" dirty="0">
              <a:solidFill>
                <a:prstClr val="white"/>
              </a:solidFill>
            </a:endParaRPr>
          </a:p>
        </p:txBody>
      </p:sp>
      <p:sp>
        <p:nvSpPr>
          <p:cNvPr id="2" name="Title 1"/>
          <p:cNvSpPr>
            <a:spLocks noGrp="1"/>
          </p:cNvSpPr>
          <p:nvPr>
            <p:ph type="title"/>
          </p:nvPr>
        </p:nvSpPr>
        <p:spPr>
          <a:xfrm>
            <a:off x="76200" y="228600"/>
            <a:ext cx="8991600" cy="1143000"/>
          </a:xfrm>
        </p:spPr>
        <p:txBody>
          <a:bodyPr>
            <a:noAutofit/>
          </a:bodyPr>
          <a:lstStyle/>
          <a:p>
            <a:r>
              <a:rPr lang="en-US" dirty="0" smtClean="0">
                <a:solidFill>
                  <a:schemeClr val="bg1">
                    <a:lumMod val="85000"/>
                  </a:schemeClr>
                </a:solidFill>
              </a:rPr>
              <a:t>How well do you know your market?</a:t>
            </a:r>
            <a:endParaRPr lang="en-US" dirty="0">
              <a:solidFill>
                <a:schemeClr val="bg1">
                  <a:lumMod val="85000"/>
                </a:schemeClr>
              </a:solidFill>
            </a:endParaRPr>
          </a:p>
        </p:txBody>
      </p:sp>
      <p:sp>
        <p:nvSpPr>
          <p:cNvPr id="7" name="Content Placeholder 2"/>
          <p:cNvSpPr txBox="1">
            <a:spLocks/>
          </p:cNvSpPr>
          <p:nvPr/>
        </p:nvSpPr>
        <p:spPr>
          <a:xfrm>
            <a:off x="327102" y="1971906"/>
            <a:ext cx="8553651" cy="4343400"/>
          </a:xfrm>
          <a:custGeom>
            <a:avLst/>
            <a:gdLst>
              <a:gd name="T0" fmla="*/ 0 w 7848600"/>
              <a:gd name="T1" fmla="*/ 0 h 4343400"/>
              <a:gd name="T2" fmla="*/ 13149132 w 7848600"/>
              <a:gd name="T3" fmla="*/ 0 h 4343400"/>
              <a:gd name="T4" fmla="*/ 13149132 w 7848600"/>
              <a:gd name="T5" fmla="*/ 4343400 h 4343400"/>
              <a:gd name="T6" fmla="*/ 0 w 7848600"/>
              <a:gd name="T7" fmla="*/ 4343400 h 4343400"/>
              <a:gd name="T8" fmla="*/ 0 w 7848600"/>
              <a:gd name="T9" fmla="*/ 0 h 4343400"/>
              <a:gd name="T10" fmla="*/ 0 60000 65536"/>
              <a:gd name="T11" fmla="*/ 0 60000 65536"/>
              <a:gd name="T12" fmla="*/ 0 60000 65536"/>
              <a:gd name="T13" fmla="*/ 0 60000 65536"/>
              <a:gd name="T14" fmla="*/ 0 60000 65536"/>
              <a:gd name="T15" fmla="*/ 0 w 7848600"/>
              <a:gd name="T16" fmla="*/ 0 h 4343400"/>
              <a:gd name="T17" fmla="*/ 7848600 w 7848600"/>
              <a:gd name="T18" fmla="*/ 4343400 h 4343400"/>
            </a:gdLst>
            <a:ahLst/>
            <a:cxnLst>
              <a:cxn ang="T10">
                <a:pos x="T0" y="T1"/>
              </a:cxn>
              <a:cxn ang="T11">
                <a:pos x="T2" y="T3"/>
              </a:cxn>
              <a:cxn ang="T12">
                <a:pos x="T4" y="T5"/>
              </a:cxn>
              <a:cxn ang="T13">
                <a:pos x="T6" y="T7"/>
              </a:cxn>
              <a:cxn ang="T14">
                <a:pos x="T8" y="T9"/>
              </a:cxn>
            </a:cxnLst>
            <a:rect l="T15" t="T16" r="T17" b="T18"/>
            <a:pathLst>
              <a:path w="7848600" h="4343400">
                <a:moveTo>
                  <a:pt x="0" y="0"/>
                </a:moveTo>
                <a:lnTo>
                  <a:pt x="7848600" y="0"/>
                </a:lnTo>
                <a:lnTo>
                  <a:pt x="7848600" y="4343400"/>
                </a:lnTo>
                <a:lnTo>
                  <a:pt x="0" y="4343400"/>
                </a:lnTo>
                <a:lnTo>
                  <a:pt x="0" y="0"/>
                </a:lnTo>
                <a:close/>
              </a:path>
            </a:pathLst>
          </a:custGeom>
        </p:spPr>
        <p:txBody>
          <a:bodyPr/>
          <a:lstStyle>
            <a:lvl1pPr marL="342900" indent="-342900" algn="l" rtl="0" eaLnBrk="0" fontAlgn="base" hangingPunct="0">
              <a:spcBef>
                <a:spcPct val="20000"/>
              </a:spcBef>
              <a:spcAft>
                <a:spcPct val="0"/>
              </a:spcAft>
              <a:buClr>
                <a:schemeClr val="hlink"/>
              </a:buClr>
              <a:buSzPct val="70000"/>
              <a:buFont typeface="Wingdings" pitchFamily="2" charset="2"/>
              <a:buChar char="n"/>
              <a:defRPr sz="3200">
                <a:solidFill>
                  <a:schemeClr val="tx1"/>
                </a:solidFill>
                <a:effectLst>
                  <a:outerShdw blurRad="38100" dist="38100" dir="2700000" algn="tl">
                    <a:srgbClr val="000000"/>
                  </a:outerShdw>
                </a:effectLst>
                <a:latin typeface="+mn-lt"/>
                <a:ea typeface="+mn-ea"/>
                <a:cs typeface="+mn-cs"/>
              </a:defRPr>
            </a:lvl1pPr>
            <a:lvl2pPr marL="742950" indent="-285750" algn="l" rtl="0" eaLnBrk="0" fontAlgn="base" hangingPunct="0">
              <a:spcBef>
                <a:spcPct val="20000"/>
              </a:spcBef>
              <a:spcAft>
                <a:spcPct val="0"/>
              </a:spcAft>
              <a:buClr>
                <a:schemeClr val="accent2"/>
              </a:buClr>
              <a:buSzPct val="70000"/>
              <a:buFont typeface="Wingdings" pitchFamily="2" charset="2"/>
              <a:buChar char="n"/>
              <a:defRPr sz="2800">
                <a:solidFill>
                  <a:schemeClr val="tx1"/>
                </a:solidFill>
                <a:effectLst>
                  <a:outerShdw blurRad="38100" dist="38100" dir="2700000" algn="tl">
                    <a:srgbClr val="000000"/>
                  </a:outerShdw>
                </a:effectLst>
                <a:latin typeface="+mn-lt"/>
              </a:defRPr>
            </a:lvl2pPr>
            <a:lvl3pPr marL="1143000" indent="-228600" algn="l" rtl="0" eaLnBrk="0" fontAlgn="base" hangingPunct="0">
              <a:spcBef>
                <a:spcPct val="20000"/>
              </a:spcBef>
              <a:spcAft>
                <a:spcPct val="0"/>
              </a:spcAft>
              <a:buClr>
                <a:schemeClr val="tx2"/>
              </a:buClr>
              <a:buSzPct val="70000"/>
              <a:buFont typeface="Wingdings" pitchFamily="2" charset="2"/>
              <a:buChar char="n"/>
              <a:defRPr sz="2400">
                <a:solidFill>
                  <a:schemeClr val="tx1"/>
                </a:solidFill>
                <a:effectLst>
                  <a:outerShdw blurRad="38100" dist="38100" dir="2700000" algn="tl">
                    <a:srgbClr val="000000"/>
                  </a:outerShdw>
                </a:effectLst>
                <a:latin typeface="+mn-lt"/>
              </a:defRPr>
            </a:lvl3pPr>
            <a:lvl4pPr marL="1600200" indent="-228600" algn="l" rtl="0" eaLnBrk="0" fontAlgn="base" hangingPunct="0">
              <a:spcBef>
                <a:spcPct val="20000"/>
              </a:spcBef>
              <a:spcAft>
                <a:spcPct val="0"/>
              </a:spcAft>
              <a:buClr>
                <a:schemeClr val="accent2"/>
              </a:buClr>
              <a:buSzPct val="70000"/>
              <a:buFont typeface="Wingdings" pitchFamily="2" charset="2"/>
              <a:buChar char="n"/>
              <a:defRPr sz="2000">
                <a:solidFill>
                  <a:schemeClr val="tx1"/>
                </a:solidFill>
                <a:effectLst>
                  <a:outerShdw blurRad="38100" dist="38100" dir="2700000" algn="tl">
                    <a:srgbClr val="000000"/>
                  </a:outerShdw>
                </a:effectLst>
                <a:latin typeface="+mn-lt"/>
              </a:defRPr>
            </a:lvl4pPr>
            <a:lvl5pPr marL="2057400" indent="-228600" algn="l" rtl="0" eaLnBrk="0" fontAlgn="base" hangingPunct="0">
              <a:spcBef>
                <a:spcPct val="20000"/>
              </a:spcBef>
              <a:spcAft>
                <a:spcPct val="0"/>
              </a:spcAft>
              <a:buClr>
                <a:schemeClr val="hlink"/>
              </a:buClr>
              <a:buSzPct val="70000"/>
              <a:buFont typeface="Wingdings" pitchFamily="2" charset="2"/>
              <a:buChar char="n"/>
              <a:defRPr sz="2000">
                <a:solidFill>
                  <a:schemeClr val="tx1"/>
                </a:solidFill>
                <a:effectLst>
                  <a:outerShdw blurRad="38100" dist="38100" dir="2700000" algn="tl">
                    <a:srgbClr val="000000"/>
                  </a:outerShdw>
                </a:effectLst>
                <a:latin typeface="+mn-lt"/>
              </a:defRPr>
            </a:lvl5pPr>
            <a:lvl6pPr marL="2514600" indent="-228600" algn="l" rtl="0" fontAlgn="base">
              <a:spcBef>
                <a:spcPct val="20000"/>
              </a:spcBef>
              <a:spcAft>
                <a:spcPct val="0"/>
              </a:spcAft>
              <a:buClr>
                <a:schemeClr val="hlink"/>
              </a:buClr>
              <a:buSzPct val="70000"/>
              <a:buFont typeface="Wingdings" pitchFamily="2" charset="2"/>
              <a:buChar char="n"/>
              <a:defRPr sz="2000">
                <a:solidFill>
                  <a:schemeClr val="tx1"/>
                </a:solidFill>
                <a:effectLst>
                  <a:outerShdw blurRad="38100" dist="38100" dir="2700000" algn="tl">
                    <a:srgbClr val="000000"/>
                  </a:outerShdw>
                </a:effectLst>
                <a:latin typeface="+mn-lt"/>
              </a:defRPr>
            </a:lvl6pPr>
            <a:lvl7pPr marL="2971800" indent="-228600" algn="l" rtl="0" fontAlgn="base">
              <a:spcBef>
                <a:spcPct val="20000"/>
              </a:spcBef>
              <a:spcAft>
                <a:spcPct val="0"/>
              </a:spcAft>
              <a:buClr>
                <a:schemeClr val="hlink"/>
              </a:buClr>
              <a:buSzPct val="70000"/>
              <a:buFont typeface="Wingdings" pitchFamily="2" charset="2"/>
              <a:buChar char="n"/>
              <a:defRPr sz="2000">
                <a:solidFill>
                  <a:schemeClr val="tx1"/>
                </a:solidFill>
                <a:effectLst>
                  <a:outerShdw blurRad="38100" dist="38100" dir="2700000" algn="tl">
                    <a:srgbClr val="000000"/>
                  </a:outerShdw>
                </a:effectLst>
                <a:latin typeface="+mn-lt"/>
              </a:defRPr>
            </a:lvl7pPr>
            <a:lvl8pPr marL="3429000" indent="-228600" algn="l" rtl="0" fontAlgn="base">
              <a:spcBef>
                <a:spcPct val="20000"/>
              </a:spcBef>
              <a:spcAft>
                <a:spcPct val="0"/>
              </a:spcAft>
              <a:buClr>
                <a:schemeClr val="hlink"/>
              </a:buClr>
              <a:buSzPct val="70000"/>
              <a:buFont typeface="Wingdings" pitchFamily="2" charset="2"/>
              <a:buChar char="n"/>
              <a:defRPr sz="2000">
                <a:solidFill>
                  <a:schemeClr val="tx1"/>
                </a:solidFill>
                <a:effectLst>
                  <a:outerShdw blurRad="38100" dist="38100" dir="2700000" algn="tl">
                    <a:srgbClr val="000000"/>
                  </a:outerShdw>
                </a:effectLst>
                <a:latin typeface="+mn-lt"/>
              </a:defRPr>
            </a:lvl8pPr>
            <a:lvl9pPr marL="3886200" indent="-228600" algn="l" rtl="0" fontAlgn="base">
              <a:spcBef>
                <a:spcPct val="20000"/>
              </a:spcBef>
              <a:spcAft>
                <a:spcPct val="0"/>
              </a:spcAft>
              <a:buClr>
                <a:schemeClr val="hlink"/>
              </a:buClr>
              <a:buSzPct val="70000"/>
              <a:buFont typeface="Wingdings" pitchFamily="2" charset="2"/>
              <a:buChar char="n"/>
              <a:defRPr sz="2000">
                <a:solidFill>
                  <a:schemeClr val="tx1"/>
                </a:solidFill>
                <a:effectLst>
                  <a:outerShdw blurRad="38100" dist="38100" dir="2700000" algn="tl">
                    <a:srgbClr val="000000"/>
                  </a:outerShdw>
                </a:effectLst>
                <a:latin typeface="+mn-lt"/>
              </a:defRPr>
            </a:lvl9pPr>
          </a:lstStyle>
          <a:p>
            <a:pPr algn="ctr" defTabSz="457200">
              <a:buClr>
                <a:srgbClr val="0000FF"/>
              </a:buClr>
            </a:pPr>
            <a:r>
              <a:rPr lang="en-US" sz="5400" dirty="0" smtClean="0">
                <a:solidFill>
                  <a:prstClr val="white"/>
                </a:solidFill>
                <a:effectLst/>
                <a:latin typeface="Calisto MT"/>
                <a:cs typeface="Calisto MT"/>
              </a:rPr>
              <a:t>Is your market recovering?</a:t>
            </a:r>
          </a:p>
          <a:p>
            <a:pPr algn="ctr" defTabSz="457200">
              <a:buClr>
                <a:srgbClr val="0000FF"/>
              </a:buClr>
            </a:pPr>
            <a:endParaRPr lang="en-US" sz="5400" dirty="0">
              <a:solidFill>
                <a:prstClr val="white"/>
              </a:solidFill>
              <a:effectLst/>
              <a:latin typeface="Calisto MT"/>
              <a:cs typeface="Calisto MT"/>
            </a:endParaRPr>
          </a:p>
          <a:p>
            <a:pPr algn="ctr" defTabSz="457200">
              <a:buClr>
                <a:srgbClr val="0000FF"/>
              </a:buClr>
            </a:pPr>
            <a:r>
              <a:rPr lang="en-US" sz="5400" dirty="0" smtClean="0">
                <a:solidFill>
                  <a:prstClr val="white"/>
                </a:solidFill>
                <a:effectLst/>
                <a:latin typeface="Calisto MT"/>
                <a:cs typeface="Calisto MT"/>
              </a:rPr>
              <a:t> when did recovery begin? </a:t>
            </a:r>
          </a:p>
        </p:txBody>
      </p:sp>
      <p:sp>
        <p:nvSpPr>
          <p:cNvPr id="4" name="TextBox 3"/>
          <p:cNvSpPr txBox="1"/>
          <p:nvPr/>
        </p:nvSpPr>
        <p:spPr>
          <a:xfrm>
            <a:off x="178420" y="6324675"/>
            <a:ext cx="5519853" cy="276999"/>
          </a:xfrm>
          <a:prstGeom prst="rect">
            <a:avLst/>
          </a:prstGeom>
          <a:noFill/>
        </p:spPr>
        <p:txBody>
          <a:bodyPr wrap="square" rtlCol="0">
            <a:spAutoFit/>
          </a:bodyPr>
          <a:lstStyle/>
          <a:p>
            <a:pPr defTabSz="457200"/>
            <a:r>
              <a:rPr lang="en-US" sz="1200" dirty="0">
                <a:solidFill>
                  <a:prstClr val="black"/>
                </a:solidFill>
              </a:rPr>
              <a:t>Denny Grimes, CRS, ABR, MBA                                        dennygrimes.com</a:t>
            </a:r>
            <a:endParaRPr lang="en-US" sz="1200" dirty="0">
              <a:solidFill>
                <a:prstClr val="black"/>
              </a:solidFill>
            </a:endParaRPr>
          </a:p>
        </p:txBody>
      </p:sp>
    </p:spTree>
    <p:extLst>
      <p:ext uri="{BB962C8B-B14F-4D97-AF65-F5344CB8AC3E}">
        <p14:creationId xmlns:p14="http://schemas.microsoft.com/office/powerpoint/2010/main" val="26340051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7">
                                            <p:txEl>
                                              <p:pRg st="2" end="2"/>
                                            </p:txEl>
                                          </p:spTgt>
                                        </p:tgtEl>
                                        <p:attrNameLst>
                                          <p:attrName>style.visibility</p:attrName>
                                        </p:attrNameLst>
                                      </p:cBhvr>
                                      <p:to>
                                        <p:strVal val="visible"/>
                                      </p:to>
                                    </p:set>
                                    <p:anim calcmode="lin" valueType="num">
                                      <p:cBhvr additive="base">
                                        <p:cTn id="7" dur="500" fill="hold"/>
                                        <p:tgtEl>
                                          <p:spTgt spid="7">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7">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VIDEOFILE" val="SlideMaster3"/>
</p:tagLst>
</file>

<file path=ppt/tags/tag2.xml><?xml version="1.0" encoding="utf-8"?>
<p:tagLst xmlns:a="http://schemas.openxmlformats.org/drawingml/2006/main" xmlns:r="http://schemas.openxmlformats.org/officeDocument/2006/relationships" xmlns:p="http://schemas.openxmlformats.org/presentationml/2006/main">
  <p:tag name="VIDEOFILE" val="SlideMaster3"/>
</p:tagLst>
</file>

<file path=ppt/theme/theme1.xml><?xml version="1.0" encoding="utf-8"?>
<a:theme xmlns:a="http://schemas.openxmlformats.org/drawingml/2006/main" name="Stream">
  <a:themeElements>
    <a:clrScheme name="Stream 1">
      <a:dk1>
        <a:srgbClr val="000514"/>
      </a:dk1>
      <a:lt1>
        <a:srgbClr val="FFFFFF"/>
      </a:lt1>
      <a:dk2>
        <a:srgbClr val="003399"/>
      </a:dk2>
      <a:lt2>
        <a:srgbClr val="E5E5FF"/>
      </a:lt2>
      <a:accent1>
        <a:srgbClr val="0099CC"/>
      </a:accent1>
      <a:accent2>
        <a:srgbClr val="A886E0"/>
      </a:accent2>
      <a:accent3>
        <a:srgbClr val="AAADCA"/>
      </a:accent3>
      <a:accent4>
        <a:srgbClr val="DADADA"/>
      </a:accent4>
      <a:accent5>
        <a:srgbClr val="AACAE2"/>
      </a:accent5>
      <a:accent6>
        <a:srgbClr val="9879CB"/>
      </a:accent6>
      <a:hlink>
        <a:srgbClr val="FFCC00"/>
      </a:hlink>
      <a:folHlink>
        <a:srgbClr val="FFFFCC"/>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spAutoFit/>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Garamond"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spAutoFit/>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Garamond" pitchFamily="18" charset="0"/>
          </a:defRPr>
        </a:defPPr>
      </a:lstStyle>
    </a:lnDef>
  </a:objectDefaults>
  <a:extraClrSchemeLst>
    <a:extraClrScheme>
      <a:clrScheme name="Stream 1">
        <a:dk1>
          <a:srgbClr val="000514"/>
        </a:dk1>
        <a:lt1>
          <a:srgbClr val="FFFFFF"/>
        </a:lt1>
        <a:dk2>
          <a:srgbClr val="003399"/>
        </a:dk2>
        <a:lt2>
          <a:srgbClr val="E5E5FF"/>
        </a:lt2>
        <a:accent1>
          <a:srgbClr val="0099CC"/>
        </a:accent1>
        <a:accent2>
          <a:srgbClr val="A886E0"/>
        </a:accent2>
        <a:accent3>
          <a:srgbClr val="AAADCA"/>
        </a:accent3>
        <a:accent4>
          <a:srgbClr val="DADADA"/>
        </a:accent4>
        <a:accent5>
          <a:srgbClr val="AACAE2"/>
        </a:accent5>
        <a:accent6>
          <a:srgbClr val="9879CB"/>
        </a:accent6>
        <a:hlink>
          <a:srgbClr val="FFCC00"/>
        </a:hlink>
        <a:folHlink>
          <a:srgbClr val="FFFFCC"/>
        </a:folHlink>
      </a:clrScheme>
      <a:clrMap bg1="dk2" tx1="lt1" bg2="dk1" tx2="lt2" accent1="accent1" accent2="accent2" accent3="accent3" accent4="accent4" accent5="accent5" accent6="accent6" hlink="hlink" folHlink="folHlink"/>
    </a:extraClrScheme>
    <a:extraClrScheme>
      <a:clrScheme name="Stream 2">
        <a:dk1>
          <a:srgbClr val="3E3E5C"/>
        </a:dk1>
        <a:lt1>
          <a:srgbClr val="FFFFFF"/>
        </a:lt1>
        <a:dk2>
          <a:srgbClr val="666699"/>
        </a:dk2>
        <a:lt2>
          <a:srgbClr val="DFDFE9"/>
        </a:lt2>
        <a:accent1>
          <a:srgbClr val="CC66FF"/>
        </a:accent1>
        <a:accent2>
          <a:srgbClr val="679ACD"/>
        </a:accent2>
        <a:accent3>
          <a:srgbClr val="B8B8CA"/>
        </a:accent3>
        <a:accent4>
          <a:srgbClr val="DADADA"/>
        </a:accent4>
        <a:accent5>
          <a:srgbClr val="E2B8FF"/>
        </a:accent5>
        <a:accent6>
          <a:srgbClr val="5D8BBA"/>
        </a:accent6>
        <a:hlink>
          <a:srgbClr val="CCECFF"/>
        </a:hlink>
        <a:folHlink>
          <a:srgbClr val="CCCCFF"/>
        </a:folHlink>
      </a:clrScheme>
      <a:clrMap bg1="dk2" tx1="lt1" bg2="dk1" tx2="lt2" accent1="accent1" accent2="accent2" accent3="accent3" accent4="accent4" accent5="accent5" accent6="accent6" hlink="hlink" folHlink="folHlink"/>
    </a:extraClrScheme>
    <a:extraClrScheme>
      <a:clrScheme name="Stream 3">
        <a:dk1>
          <a:srgbClr val="2A5400"/>
        </a:dk1>
        <a:lt1>
          <a:srgbClr val="FFFFFF"/>
        </a:lt1>
        <a:dk2>
          <a:srgbClr val="4A9400"/>
        </a:dk2>
        <a:lt2>
          <a:srgbClr val="BAE8BA"/>
        </a:lt2>
        <a:accent1>
          <a:srgbClr val="33CC33"/>
        </a:accent1>
        <a:accent2>
          <a:srgbClr val="99CC00"/>
        </a:accent2>
        <a:accent3>
          <a:srgbClr val="B1C8AA"/>
        </a:accent3>
        <a:accent4>
          <a:srgbClr val="DADADA"/>
        </a:accent4>
        <a:accent5>
          <a:srgbClr val="ADE2AD"/>
        </a:accent5>
        <a:accent6>
          <a:srgbClr val="8AB900"/>
        </a:accent6>
        <a:hlink>
          <a:srgbClr val="99FF33"/>
        </a:hlink>
        <a:folHlink>
          <a:srgbClr val="FFFF99"/>
        </a:folHlink>
      </a:clrScheme>
      <a:clrMap bg1="dk2" tx1="lt1" bg2="dk1" tx2="lt2" accent1="accent1" accent2="accent2" accent3="accent3" accent4="accent4" accent5="accent5" accent6="accent6" hlink="hlink" folHlink="folHlink"/>
    </a:extraClrScheme>
    <a:extraClrScheme>
      <a:clrScheme name="Stream 4">
        <a:dk1>
          <a:srgbClr val="000000"/>
        </a:dk1>
        <a:lt1>
          <a:srgbClr val="FFFFFF"/>
        </a:lt1>
        <a:dk2>
          <a:srgbClr val="51596D"/>
        </a:dk2>
        <a:lt2>
          <a:srgbClr val="DDDDDD"/>
        </a:lt2>
        <a:accent1>
          <a:srgbClr val="787E8A"/>
        </a:accent1>
        <a:accent2>
          <a:srgbClr val="339966"/>
        </a:accent2>
        <a:accent3>
          <a:srgbClr val="B3B5BA"/>
        </a:accent3>
        <a:accent4>
          <a:srgbClr val="DADADA"/>
        </a:accent4>
        <a:accent5>
          <a:srgbClr val="BEC0C4"/>
        </a:accent5>
        <a:accent6>
          <a:srgbClr val="2D8A5C"/>
        </a:accent6>
        <a:hlink>
          <a:srgbClr val="00FFFF"/>
        </a:hlink>
        <a:folHlink>
          <a:srgbClr val="74B6D0"/>
        </a:folHlink>
      </a:clrScheme>
      <a:clrMap bg1="dk2" tx1="lt1" bg2="dk1" tx2="lt2" accent1="accent1" accent2="accent2" accent3="accent3" accent4="accent4" accent5="accent5" accent6="accent6" hlink="hlink" folHlink="folHlink"/>
    </a:extraClrScheme>
    <a:extraClrScheme>
      <a:clrScheme name="Stream 5">
        <a:dk1>
          <a:srgbClr val="5C1F00"/>
        </a:dk1>
        <a:lt1>
          <a:srgbClr val="FFFFFF"/>
        </a:lt1>
        <a:dk2>
          <a:srgbClr val="8C0000"/>
        </a:dk2>
        <a:lt2>
          <a:srgbClr val="DFD293"/>
        </a:lt2>
        <a:accent1>
          <a:srgbClr val="FF6845"/>
        </a:accent1>
        <a:accent2>
          <a:srgbClr val="BE7960"/>
        </a:accent2>
        <a:accent3>
          <a:srgbClr val="C5AAAA"/>
        </a:accent3>
        <a:accent4>
          <a:srgbClr val="DADADA"/>
        </a:accent4>
        <a:accent5>
          <a:srgbClr val="FFB9B0"/>
        </a:accent5>
        <a:accent6>
          <a:srgbClr val="AC6D56"/>
        </a:accent6>
        <a:hlink>
          <a:srgbClr val="FFFFCC"/>
        </a:hlink>
        <a:folHlink>
          <a:srgbClr val="FFCC00"/>
        </a:folHlink>
      </a:clrScheme>
      <a:clrMap bg1="dk2" tx1="lt1" bg2="dk1" tx2="lt2" accent1="accent1" accent2="accent2" accent3="accent3" accent4="accent4" accent5="accent5" accent6="accent6" hlink="hlink" folHlink="folHlink"/>
    </a:extraClrScheme>
    <a:extraClrScheme>
      <a:clrScheme name="Stream 6">
        <a:dk1>
          <a:srgbClr val="5E4444"/>
        </a:dk1>
        <a:lt1>
          <a:srgbClr val="F7F3F3"/>
        </a:lt1>
        <a:dk2>
          <a:srgbClr val="8A6362"/>
        </a:dk2>
        <a:lt2>
          <a:srgbClr val="D8C1BA"/>
        </a:lt2>
        <a:accent1>
          <a:srgbClr val="CC6600"/>
        </a:accent1>
        <a:accent2>
          <a:srgbClr val="C16059"/>
        </a:accent2>
        <a:accent3>
          <a:srgbClr val="C4B7B7"/>
        </a:accent3>
        <a:accent4>
          <a:srgbClr val="D3D0D0"/>
        </a:accent4>
        <a:accent5>
          <a:srgbClr val="E2B8AA"/>
        </a:accent5>
        <a:accent6>
          <a:srgbClr val="AF5650"/>
        </a:accent6>
        <a:hlink>
          <a:srgbClr val="FFCC00"/>
        </a:hlink>
        <a:folHlink>
          <a:srgbClr val="CBB557"/>
        </a:folHlink>
      </a:clrScheme>
      <a:clrMap bg1="dk2" tx1="lt1" bg2="dk1" tx2="lt2" accent1="accent1" accent2="accent2" accent3="accent3" accent4="accent4" accent5="accent5" accent6="accent6" hlink="hlink" folHlink="folHlink"/>
    </a:extraClrScheme>
    <a:extraClrScheme>
      <a:clrScheme name="Stream 7">
        <a:dk1>
          <a:srgbClr val="7F6737"/>
        </a:dk1>
        <a:lt1>
          <a:srgbClr val="FFFFFF"/>
        </a:lt1>
        <a:dk2>
          <a:srgbClr val="BFA673"/>
        </a:dk2>
        <a:lt2>
          <a:srgbClr val="E6E3AA"/>
        </a:lt2>
        <a:accent1>
          <a:srgbClr val="FFCC00"/>
        </a:accent1>
        <a:accent2>
          <a:srgbClr val="808000"/>
        </a:accent2>
        <a:accent3>
          <a:srgbClr val="DCD0BC"/>
        </a:accent3>
        <a:accent4>
          <a:srgbClr val="DADADA"/>
        </a:accent4>
        <a:accent5>
          <a:srgbClr val="FFE2AA"/>
        </a:accent5>
        <a:accent6>
          <a:srgbClr val="737300"/>
        </a:accent6>
        <a:hlink>
          <a:srgbClr val="784700"/>
        </a:hlink>
        <a:folHlink>
          <a:srgbClr val="9A7200"/>
        </a:folHlink>
      </a:clrScheme>
      <a:clrMap bg1="dk2" tx1="lt1" bg2="dk1" tx2="lt2" accent1="accent1" accent2="accent2" accent3="accent3" accent4="accent4" accent5="accent5" accent6="accent6" hlink="hlink" folHlink="folHlink"/>
    </a:extraClrScheme>
    <a:extraClrScheme>
      <a:clrScheme name="Stream 8">
        <a:dk1>
          <a:srgbClr val="4B2500"/>
        </a:dk1>
        <a:lt1>
          <a:srgbClr val="F9F0D3"/>
        </a:lt1>
        <a:dk2>
          <a:srgbClr val="A69564"/>
        </a:dk2>
        <a:lt2>
          <a:srgbClr val="EFDEAF"/>
        </a:lt2>
        <a:accent1>
          <a:srgbClr val="FFFFE3"/>
        </a:accent1>
        <a:accent2>
          <a:srgbClr val="BFBFA7"/>
        </a:accent2>
        <a:accent3>
          <a:srgbClr val="FBF6E6"/>
        </a:accent3>
        <a:accent4>
          <a:srgbClr val="3F1E00"/>
        </a:accent4>
        <a:accent5>
          <a:srgbClr val="FFFFEF"/>
        </a:accent5>
        <a:accent6>
          <a:srgbClr val="ADAD97"/>
        </a:accent6>
        <a:hlink>
          <a:srgbClr val="7B6D47"/>
        </a:hlink>
        <a:folHlink>
          <a:srgbClr val="A99D2F"/>
        </a:folHlink>
      </a:clrScheme>
      <a:clrMap bg1="lt1" tx1="dk1" bg2="lt2" tx2="dk2" accent1="accent1" accent2="accent2" accent3="accent3" accent4="accent4" accent5="accent5" accent6="accent6" hlink="hlink" folHlink="folHlink"/>
    </a:extraClrScheme>
    <a:extraClrScheme>
      <a:clrScheme name="Stream 9">
        <a:dk1>
          <a:srgbClr val="000000"/>
        </a:dk1>
        <a:lt1>
          <a:srgbClr val="FFFFFF"/>
        </a:lt1>
        <a:dk2>
          <a:srgbClr val="000000"/>
        </a:dk2>
        <a:lt2>
          <a:srgbClr val="808080"/>
        </a:lt2>
        <a:accent1>
          <a:srgbClr val="CCECFF"/>
        </a:accent1>
        <a:accent2>
          <a:srgbClr val="333399"/>
        </a:accent2>
        <a:accent3>
          <a:srgbClr val="FFFFFF"/>
        </a:accent3>
        <a:accent4>
          <a:srgbClr val="000000"/>
        </a:accent4>
        <a:accent5>
          <a:srgbClr val="E2F4FF"/>
        </a:accent5>
        <a:accent6>
          <a:srgbClr val="2D2D8A"/>
        </a:accent6>
        <a:hlink>
          <a:srgbClr val="6600FF"/>
        </a:hlink>
        <a:folHlink>
          <a:srgbClr val="00990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10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Level">
  <a:themeElements>
    <a:clrScheme name="Level 8">
      <a:dk1>
        <a:srgbClr val="000000"/>
      </a:dk1>
      <a:lt1>
        <a:srgbClr val="FFFFFF"/>
      </a:lt1>
      <a:dk2>
        <a:srgbClr val="999900"/>
      </a:dk2>
      <a:lt2>
        <a:srgbClr val="666600"/>
      </a:lt2>
      <a:accent1>
        <a:srgbClr val="99CC00"/>
      </a:accent1>
      <a:accent2>
        <a:srgbClr val="CCCC66"/>
      </a:accent2>
      <a:accent3>
        <a:srgbClr val="FFFFFF"/>
      </a:accent3>
      <a:accent4>
        <a:srgbClr val="000000"/>
      </a:accent4>
      <a:accent5>
        <a:srgbClr val="CAE2AA"/>
      </a:accent5>
      <a:accent6>
        <a:srgbClr val="B9B95C"/>
      </a:accent6>
      <a:hlink>
        <a:srgbClr val="FFCC00"/>
      </a:hlink>
      <a:folHlink>
        <a:srgbClr val="CC9900"/>
      </a:folHlink>
    </a:clrScheme>
    <a:fontScheme name="Level">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Verdana"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Verdana" pitchFamily="34" charset="0"/>
          </a:defRPr>
        </a:defPPr>
      </a:lstStyle>
    </a:lnDef>
  </a:objectDefaults>
  <a:extraClrSchemeLst>
    <a:extraClrScheme>
      <a:clrScheme name="Level 1">
        <a:dk1>
          <a:srgbClr val="006699"/>
        </a:dk1>
        <a:lt1>
          <a:srgbClr val="FFFFFF"/>
        </a:lt1>
        <a:dk2>
          <a:srgbClr val="000000"/>
        </a:dk2>
        <a:lt2>
          <a:srgbClr val="99FF99"/>
        </a:lt2>
        <a:accent1>
          <a:srgbClr val="00CC99"/>
        </a:accent1>
        <a:accent2>
          <a:srgbClr val="009999"/>
        </a:accent2>
        <a:accent3>
          <a:srgbClr val="AAAAAA"/>
        </a:accent3>
        <a:accent4>
          <a:srgbClr val="DADADA"/>
        </a:accent4>
        <a:accent5>
          <a:srgbClr val="AAE2CA"/>
        </a:accent5>
        <a:accent6>
          <a:srgbClr val="008A8A"/>
        </a:accent6>
        <a:hlink>
          <a:srgbClr val="0066FF"/>
        </a:hlink>
        <a:folHlink>
          <a:srgbClr val="989CBA"/>
        </a:folHlink>
      </a:clrScheme>
      <a:clrMap bg1="dk2" tx1="lt1" bg2="dk1" tx2="lt2" accent1="accent1" accent2="accent2" accent3="accent3" accent4="accent4" accent5="accent5" accent6="accent6" hlink="hlink" folHlink="folHlink"/>
    </a:extraClrScheme>
    <a:extraClrScheme>
      <a:clrScheme name="Level 2">
        <a:dk1>
          <a:srgbClr val="808000"/>
        </a:dk1>
        <a:lt1>
          <a:srgbClr val="FFFFFF"/>
        </a:lt1>
        <a:dk2>
          <a:srgbClr val="5C271E"/>
        </a:dk2>
        <a:lt2>
          <a:srgbClr val="FFDD89"/>
        </a:lt2>
        <a:accent1>
          <a:srgbClr val="CC6600"/>
        </a:accent1>
        <a:accent2>
          <a:srgbClr val="CC9900"/>
        </a:accent2>
        <a:accent3>
          <a:srgbClr val="B5ACAB"/>
        </a:accent3>
        <a:accent4>
          <a:srgbClr val="DADADA"/>
        </a:accent4>
        <a:accent5>
          <a:srgbClr val="E2B8AA"/>
        </a:accent5>
        <a:accent6>
          <a:srgbClr val="B98A00"/>
        </a:accent6>
        <a:hlink>
          <a:srgbClr val="669900"/>
        </a:hlink>
        <a:folHlink>
          <a:srgbClr val="A3A274"/>
        </a:folHlink>
      </a:clrScheme>
      <a:clrMap bg1="dk2" tx1="lt1" bg2="dk1" tx2="lt2" accent1="accent1" accent2="accent2" accent3="accent3" accent4="accent4" accent5="accent5" accent6="accent6" hlink="hlink" folHlink="folHlink"/>
    </a:extraClrScheme>
    <a:extraClrScheme>
      <a:clrScheme name="Level 3">
        <a:dk1>
          <a:srgbClr val="763B00"/>
        </a:dk1>
        <a:lt1>
          <a:srgbClr val="FFFFFF"/>
        </a:lt1>
        <a:dk2>
          <a:srgbClr val="330000"/>
        </a:dk2>
        <a:lt2>
          <a:srgbClr val="CC9900"/>
        </a:lt2>
        <a:accent1>
          <a:srgbClr val="FFCC00"/>
        </a:accent1>
        <a:accent2>
          <a:srgbClr val="CC3300"/>
        </a:accent2>
        <a:accent3>
          <a:srgbClr val="ADAAAA"/>
        </a:accent3>
        <a:accent4>
          <a:srgbClr val="DADADA"/>
        </a:accent4>
        <a:accent5>
          <a:srgbClr val="FFE2AA"/>
        </a:accent5>
        <a:accent6>
          <a:srgbClr val="B92D00"/>
        </a:accent6>
        <a:hlink>
          <a:srgbClr val="666699"/>
        </a:hlink>
        <a:folHlink>
          <a:srgbClr val="999966"/>
        </a:folHlink>
      </a:clrScheme>
      <a:clrMap bg1="dk2" tx1="lt1" bg2="dk1" tx2="lt2" accent1="accent1" accent2="accent2" accent3="accent3" accent4="accent4" accent5="accent5" accent6="accent6" hlink="hlink" folHlink="folHlink"/>
    </a:extraClrScheme>
    <a:extraClrScheme>
      <a:clrScheme name="Level 4">
        <a:dk1>
          <a:srgbClr val="6D3696"/>
        </a:dk1>
        <a:lt1>
          <a:srgbClr val="FFFFFF"/>
        </a:lt1>
        <a:dk2>
          <a:srgbClr val="51255D"/>
        </a:dk2>
        <a:lt2>
          <a:srgbClr val="FFFFCC"/>
        </a:lt2>
        <a:accent1>
          <a:srgbClr val="666699"/>
        </a:accent1>
        <a:accent2>
          <a:srgbClr val="800080"/>
        </a:accent2>
        <a:accent3>
          <a:srgbClr val="B3ACB6"/>
        </a:accent3>
        <a:accent4>
          <a:srgbClr val="DADADA"/>
        </a:accent4>
        <a:accent5>
          <a:srgbClr val="B8B8CA"/>
        </a:accent5>
        <a:accent6>
          <a:srgbClr val="730073"/>
        </a:accent6>
        <a:hlink>
          <a:srgbClr val="CCCC00"/>
        </a:hlink>
        <a:folHlink>
          <a:srgbClr val="A3A274"/>
        </a:folHlink>
      </a:clrScheme>
      <a:clrMap bg1="dk2" tx1="lt1" bg2="dk1" tx2="lt2" accent1="accent1" accent2="accent2" accent3="accent3" accent4="accent4" accent5="accent5" accent6="accent6" hlink="hlink" folHlink="folHlink"/>
    </a:extraClrScheme>
    <a:extraClrScheme>
      <a:clrScheme name="Level 5">
        <a:dk1>
          <a:srgbClr val="CC6600"/>
        </a:dk1>
        <a:lt1>
          <a:srgbClr val="FFFFFF"/>
        </a:lt1>
        <a:dk2>
          <a:srgbClr val="4A553B"/>
        </a:dk2>
        <a:lt2>
          <a:srgbClr val="FFBF1F"/>
        </a:lt2>
        <a:accent1>
          <a:srgbClr val="FFCC00"/>
        </a:accent1>
        <a:accent2>
          <a:srgbClr val="CC9900"/>
        </a:accent2>
        <a:accent3>
          <a:srgbClr val="B1B4AF"/>
        </a:accent3>
        <a:accent4>
          <a:srgbClr val="DADADA"/>
        </a:accent4>
        <a:accent5>
          <a:srgbClr val="FFE2AA"/>
        </a:accent5>
        <a:accent6>
          <a:srgbClr val="B98A00"/>
        </a:accent6>
        <a:hlink>
          <a:srgbClr val="669900"/>
        </a:hlink>
        <a:folHlink>
          <a:srgbClr val="A3A274"/>
        </a:folHlink>
      </a:clrScheme>
      <a:clrMap bg1="dk2" tx1="lt1" bg2="dk1" tx2="lt2" accent1="accent1" accent2="accent2" accent3="accent3" accent4="accent4" accent5="accent5" accent6="accent6" hlink="hlink" folHlink="folHlink"/>
    </a:extraClrScheme>
    <a:extraClrScheme>
      <a:clrScheme name="Level 6">
        <a:dk1>
          <a:srgbClr val="000000"/>
        </a:dk1>
        <a:lt1>
          <a:srgbClr val="FFFFFF"/>
        </a:lt1>
        <a:dk2>
          <a:srgbClr val="666699"/>
        </a:dk2>
        <a:lt2>
          <a:srgbClr val="FFCC00"/>
        </a:lt2>
        <a:accent1>
          <a:srgbClr val="FF9900"/>
        </a:accent1>
        <a:accent2>
          <a:srgbClr val="FF0000"/>
        </a:accent2>
        <a:accent3>
          <a:srgbClr val="FFFFFF"/>
        </a:accent3>
        <a:accent4>
          <a:srgbClr val="000000"/>
        </a:accent4>
        <a:accent5>
          <a:srgbClr val="FFCAAA"/>
        </a:accent5>
        <a:accent6>
          <a:srgbClr val="E70000"/>
        </a:accent6>
        <a:hlink>
          <a:srgbClr val="666699"/>
        </a:hlink>
        <a:folHlink>
          <a:srgbClr val="999966"/>
        </a:folHlink>
      </a:clrScheme>
      <a:clrMap bg1="lt1" tx1="dk1" bg2="lt2" tx2="dk2" accent1="accent1" accent2="accent2" accent3="accent3" accent4="accent4" accent5="accent5" accent6="accent6" hlink="hlink" folHlink="folHlink"/>
    </a:extraClrScheme>
    <a:extraClrScheme>
      <a:clrScheme name="Level 7">
        <a:dk1>
          <a:srgbClr val="000000"/>
        </a:dk1>
        <a:lt1>
          <a:srgbClr val="FFFFFF"/>
        </a:lt1>
        <a:dk2>
          <a:srgbClr val="CC3300"/>
        </a:dk2>
        <a:lt2>
          <a:srgbClr val="663300"/>
        </a:lt2>
        <a:accent1>
          <a:srgbClr val="FFCC00"/>
        </a:accent1>
        <a:accent2>
          <a:srgbClr val="CC6600"/>
        </a:accent2>
        <a:accent3>
          <a:srgbClr val="FFFFFF"/>
        </a:accent3>
        <a:accent4>
          <a:srgbClr val="000000"/>
        </a:accent4>
        <a:accent5>
          <a:srgbClr val="FFE2AA"/>
        </a:accent5>
        <a:accent6>
          <a:srgbClr val="B95C00"/>
        </a:accent6>
        <a:hlink>
          <a:srgbClr val="CC9900"/>
        </a:hlink>
        <a:folHlink>
          <a:srgbClr val="996633"/>
        </a:folHlink>
      </a:clrScheme>
      <a:clrMap bg1="lt1" tx1="dk1" bg2="lt2" tx2="dk2" accent1="accent1" accent2="accent2" accent3="accent3" accent4="accent4" accent5="accent5" accent6="accent6" hlink="hlink" folHlink="folHlink"/>
    </a:extraClrScheme>
    <a:extraClrScheme>
      <a:clrScheme name="Level 8">
        <a:dk1>
          <a:srgbClr val="000000"/>
        </a:dk1>
        <a:lt1>
          <a:srgbClr val="FFFFFF"/>
        </a:lt1>
        <a:dk2>
          <a:srgbClr val="999900"/>
        </a:dk2>
        <a:lt2>
          <a:srgbClr val="666600"/>
        </a:lt2>
        <a:accent1>
          <a:srgbClr val="99CC00"/>
        </a:accent1>
        <a:accent2>
          <a:srgbClr val="CCCC66"/>
        </a:accent2>
        <a:accent3>
          <a:srgbClr val="FFFFFF"/>
        </a:accent3>
        <a:accent4>
          <a:srgbClr val="000000"/>
        </a:accent4>
        <a:accent5>
          <a:srgbClr val="CAE2AA"/>
        </a:accent5>
        <a:accent6>
          <a:srgbClr val="B9B95C"/>
        </a:accent6>
        <a:hlink>
          <a:srgbClr val="FFCC00"/>
        </a:hlink>
        <a:folHlink>
          <a:srgbClr val="CC9900"/>
        </a:folHlink>
      </a:clrScheme>
      <a:clrMap bg1="lt1" tx1="dk1" bg2="lt2" tx2="dk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TotalTime>
  <Words>2717</Words>
  <Application>Microsoft Office PowerPoint</Application>
  <PresentationFormat>On-screen Show (4:3)</PresentationFormat>
  <Paragraphs>442</Paragraphs>
  <Slides>53</Slides>
  <Notes>47</Notes>
  <HiddenSlides>0</HiddenSlides>
  <MMClips>0</MMClips>
  <ScaleCrop>false</ScaleCrop>
  <HeadingPairs>
    <vt:vector size="4" baseType="variant">
      <vt:variant>
        <vt:lpstr>Theme</vt:lpstr>
      </vt:variant>
      <vt:variant>
        <vt:i4>4</vt:i4>
      </vt:variant>
      <vt:variant>
        <vt:lpstr>Slide Titles</vt:lpstr>
      </vt:variant>
      <vt:variant>
        <vt:i4>53</vt:i4>
      </vt:variant>
    </vt:vector>
  </HeadingPairs>
  <TitlesOfParts>
    <vt:vector size="57" baseType="lpstr">
      <vt:lpstr>Stream</vt:lpstr>
      <vt:lpstr>1_Office Theme</vt:lpstr>
      <vt:lpstr>10_Office Theme</vt:lpstr>
      <vt:lpstr>Level</vt:lpstr>
      <vt:lpstr>PowerPoint Presentation</vt:lpstr>
      <vt:lpstr>PowerPoint Presentation</vt:lpstr>
      <vt:lpstr>How well do you know your market?</vt:lpstr>
      <vt:lpstr>PowerPoint Presentation</vt:lpstr>
      <vt:lpstr>PowerPoint Presentation</vt:lpstr>
      <vt:lpstr>PowerPoint Presentation</vt:lpstr>
      <vt:lpstr>PowerPoint Presentation</vt:lpstr>
      <vt:lpstr>PowerPoint Presentation</vt:lpstr>
      <vt:lpstr>How well do you know your market?</vt:lpstr>
      <vt:lpstr>What are signs of Market Recovery?</vt:lpstr>
      <vt:lpstr>PowerPoint Presentation</vt:lpstr>
      <vt:lpstr>PowerPoint Presentation</vt:lpstr>
      <vt:lpstr>PowerPoint Presentation</vt:lpstr>
      <vt:lpstr>PowerPoint Presentation</vt:lpstr>
      <vt:lpstr>PowerPoint Presentation</vt:lpstr>
      <vt:lpstr>PowerPoint Presentation</vt:lpstr>
      <vt:lpstr>Road Map of Market Recovery</vt:lpstr>
      <vt:lpstr>Road Map of Market Recovery</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How well do you know your market?</vt:lpstr>
      <vt:lpstr>PowerPoint Presentation</vt:lpstr>
      <vt:lpstr>PowerPoint Presentation</vt:lpstr>
      <vt:lpstr>PowerPoint Presentation</vt:lpstr>
      <vt:lpstr>PowerPoint Presentation</vt:lpstr>
      <vt:lpstr>PowerPoint Presentation</vt:lpstr>
      <vt:lpstr>How well do you know your market?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Denny Grimes</dc:creator>
  <cp:lastModifiedBy>Denny Grimes</cp:lastModifiedBy>
  <cp:revision>3</cp:revision>
  <dcterms:created xsi:type="dcterms:W3CDTF">2013-10-09T17:11:04Z</dcterms:created>
  <dcterms:modified xsi:type="dcterms:W3CDTF">2013-10-09T17:15:07Z</dcterms:modified>
</cp:coreProperties>
</file>